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7734C-0006-43CA-BFFA-DE13DD5FE172}" v="8" dt="2025-06-30T09:00:40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ROZ" userId="c1b42e87-a245-41d7-9082-66ec293c786c" providerId="ADAL" clId="{C187734C-0006-43CA-BFFA-DE13DD5FE172}"/>
    <pc:docChg chg="undo custSel addSld delSld modSld modMainMaster">
      <pc:chgData name="Frédéric ROZ" userId="c1b42e87-a245-41d7-9082-66ec293c786c" providerId="ADAL" clId="{C187734C-0006-43CA-BFFA-DE13DD5FE172}" dt="2025-06-30T09:57:27.400" v="164" actId="20577"/>
      <pc:docMkLst>
        <pc:docMk/>
      </pc:docMkLst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676999083" sldId="256"/>
        </pc:sldMkLst>
      </pc:sldChg>
      <pc:sldChg chg="new modNotesTx">
        <pc:chgData name="Frédéric ROZ" userId="c1b42e87-a245-41d7-9082-66ec293c786c" providerId="ADAL" clId="{C187734C-0006-43CA-BFFA-DE13DD5FE172}" dt="2025-06-30T09:57:27.400" v="164" actId="20577"/>
        <pc:sldMkLst>
          <pc:docMk/>
          <pc:sldMk cId="2832932473" sldId="256"/>
        </pc:sldMkLst>
      </pc:sldChg>
      <pc:sldChg chg="new">
        <pc:chgData name="Frédéric ROZ" userId="c1b42e87-a245-41d7-9082-66ec293c786c" providerId="ADAL" clId="{C187734C-0006-43CA-BFFA-DE13DD5FE172}" dt="2025-06-27T16:24:10.031" v="52" actId="680"/>
        <pc:sldMkLst>
          <pc:docMk/>
          <pc:sldMk cId="3197354216" sldId="257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1383993422" sldId="258"/>
        </pc:sldMkLst>
      </pc:sldChg>
      <pc:sldChg chg="new">
        <pc:chgData name="Frédéric ROZ" userId="c1b42e87-a245-41d7-9082-66ec293c786c" providerId="ADAL" clId="{C187734C-0006-43CA-BFFA-DE13DD5FE172}" dt="2025-06-27T16:24:12.254" v="53" actId="680"/>
        <pc:sldMkLst>
          <pc:docMk/>
          <pc:sldMk cId="2821663041" sldId="258"/>
        </pc:sldMkLst>
      </pc:sldChg>
      <pc:sldChg chg="new">
        <pc:chgData name="Frédéric ROZ" userId="c1b42e87-a245-41d7-9082-66ec293c786c" providerId="ADAL" clId="{C187734C-0006-43CA-BFFA-DE13DD5FE172}" dt="2025-06-27T16:24:14.224" v="54" actId="680"/>
        <pc:sldMkLst>
          <pc:docMk/>
          <pc:sldMk cId="1556072316" sldId="259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4153638410" sldId="259"/>
        </pc:sldMkLst>
      </pc:sldChg>
      <pc:sldChg chg="new">
        <pc:chgData name="Frédéric ROZ" userId="c1b42e87-a245-41d7-9082-66ec293c786c" providerId="ADAL" clId="{C187734C-0006-43CA-BFFA-DE13DD5FE172}" dt="2025-06-27T16:24:17.994" v="55" actId="680"/>
        <pc:sldMkLst>
          <pc:docMk/>
          <pc:sldMk cId="1263300946" sldId="260"/>
        </pc:sldMkLst>
      </pc:sldChg>
      <pc:sldChg chg="new">
        <pc:chgData name="Frédéric ROZ" userId="c1b42e87-a245-41d7-9082-66ec293c786c" providerId="ADAL" clId="{C187734C-0006-43CA-BFFA-DE13DD5FE172}" dt="2025-06-27T16:24:20.118" v="56" actId="680"/>
        <pc:sldMkLst>
          <pc:docMk/>
          <pc:sldMk cId="3125609138" sldId="261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4056449042" sldId="261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3147445431" sldId="262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8299500" sldId="263"/>
        </pc:sldMkLst>
      </pc:sldChg>
      <pc:sldMasterChg chg="modSldLayout">
        <pc:chgData name="Frédéric ROZ" userId="c1b42e87-a245-41d7-9082-66ec293c786c" providerId="ADAL" clId="{C187734C-0006-43CA-BFFA-DE13DD5FE172}" dt="2025-06-30T09:57:08.444" v="155" actId="20577"/>
        <pc:sldMasterMkLst>
          <pc:docMk/>
          <pc:sldMasterMk cId="3810895255" sldId="2147483648"/>
        </pc:sldMasterMkLst>
        <pc:sldLayoutChg chg="modSp mod">
          <pc:chgData name="Frédéric ROZ" userId="c1b42e87-a245-41d7-9082-66ec293c786c" providerId="ADAL" clId="{C187734C-0006-43CA-BFFA-DE13DD5FE172}" dt="2025-06-30T09:56:38.650" v="113" actId="20577"/>
          <pc:sldLayoutMkLst>
            <pc:docMk/>
            <pc:sldMasterMk cId="3810895255" sldId="2147483648"/>
            <pc:sldLayoutMk cId="18535826" sldId="2147483649"/>
          </pc:sldLayoutMkLst>
          <pc:spChg chg="mod">
            <ac:chgData name="Frédéric ROZ" userId="c1b42e87-a245-41d7-9082-66ec293c786c" providerId="ADAL" clId="{C187734C-0006-43CA-BFFA-DE13DD5FE172}" dt="2025-06-30T09:56:38.650" v="113" actId="20577"/>
            <ac:spMkLst>
              <pc:docMk/>
              <pc:sldMasterMk cId="3810895255" sldId="2147483648"/>
              <pc:sldLayoutMk cId="18535826" sldId="2147483649"/>
              <ac:spMk id="13" creationId="{C9BA564F-7783-0C0F-F908-CFAFD2FA0E22}"/>
            </ac:spMkLst>
          </pc:spChg>
        </pc:sldLayoutChg>
        <pc:sldLayoutChg chg="addSp delSp modSp mod">
          <pc:chgData name="Frédéric ROZ" userId="c1b42e87-a245-41d7-9082-66ec293c786c" providerId="ADAL" clId="{C187734C-0006-43CA-BFFA-DE13DD5FE172}" dt="2025-06-30T09:56:48.254" v="127" actId="20577"/>
          <pc:sldLayoutMkLst>
            <pc:docMk/>
            <pc:sldMasterMk cId="3810895255" sldId="2147483648"/>
            <pc:sldLayoutMk cId="174619089" sldId="2147483652"/>
          </pc:sldLayoutMkLst>
          <pc:spChg chg="add mod">
            <ac:chgData name="Frédéric ROZ" userId="c1b42e87-a245-41d7-9082-66ec293c786c" providerId="ADAL" clId="{C187734C-0006-43CA-BFFA-DE13DD5FE172}" dt="2025-06-27T16:19:33.189" v="4"/>
            <ac:spMkLst>
              <pc:docMk/>
              <pc:sldMasterMk cId="3810895255" sldId="2147483648"/>
              <pc:sldLayoutMk cId="174619089" sldId="2147483652"/>
              <ac:spMk id="3" creationId="{897D0123-2D57-C5DD-1033-25EE8DB96C17}"/>
            </ac:spMkLst>
          </pc:spChg>
          <pc:spChg chg="mod">
            <ac:chgData name="Frédéric ROZ" userId="c1b42e87-a245-41d7-9082-66ec293c786c" providerId="ADAL" clId="{C187734C-0006-43CA-BFFA-DE13DD5FE172}" dt="2025-06-30T09:56:48.254" v="127" actId="20577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add mod">
            <ac:chgData name="Frédéric ROZ" userId="c1b42e87-a245-41d7-9082-66ec293c786c" providerId="ADAL" clId="{C187734C-0006-43CA-BFFA-DE13DD5FE172}" dt="2025-06-27T16:19:33.189" v="4"/>
            <ac:picMkLst>
              <pc:docMk/>
              <pc:sldMasterMk cId="3810895255" sldId="2147483648"/>
              <pc:sldLayoutMk cId="174619089" sldId="2147483652"/>
              <ac:picMk id="4" creationId="{9E0A871E-B1DC-CC4C-DF44-8621F680A356}"/>
            </ac:picMkLst>
          </pc:picChg>
        </pc:sldLayoutChg>
        <pc:sldLayoutChg chg="addSp delSp modSp mod">
          <pc:chgData name="Frédéric ROZ" userId="c1b42e87-a245-41d7-9082-66ec293c786c" providerId="ADAL" clId="{C187734C-0006-43CA-BFFA-DE13DD5FE172}" dt="2025-06-30T09:57:00.846" v="141" actId="20577"/>
          <pc:sldLayoutMkLst>
            <pc:docMk/>
            <pc:sldMasterMk cId="3810895255" sldId="2147483648"/>
            <pc:sldLayoutMk cId="3785319630" sldId="2147483674"/>
          </pc:sldLayoutMkLst>
          <pc:spChg chg="ord">
            <ac:chgData name="Frédéric ROZ" userId="c1b42e87-a245-41d7-9082-66ec293c786c" providerId="ADAL" clId="{C187734C-0006-43CA-BFFA-DE13DD5FE172}" dt="2025-06-30T08:31:24.614" v="86" actId="167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spChg chg="mod">
            <ac:chgData name="Frédéric ROZ" userId="c1b42e87-a245-41d7-9082-66ec293c786c" providerId="ADAL" clId="{C187734C-0006-43CA-BFFA-DE13DD5FE172}" dt="2025-06-30T09:57:00.846" v="141" actId="20577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  <pc:picChg chg="add mod ord">
            <ac:chgData name="Frédéric ROZ" userId="c1b42e87-a245-41d7-9082-66ec293c786c" providerId="ADAL" clId="{C187734C-0006-43CA-BFFA-DE13DD5FE172}" dt="2025-06-30T08:31:19.215" v="84" actId="167"/>
            <ac:picMkLst>
              <pc:docMk/>
              <pc:sldMasterMk cId="3810895255" sldId="2147483648"/>
              <pc:sldLayoutMk cId="3785319630" sldId="2147483674"/>
              <ac:picMk id="6" creationId="{68D8CB6E-A3F0-29CD-E765-6A74D0A23536}"/>
            </ac:picMkLst>
          </pc:picChg>
          <pc:picChg chg="del mod">
            <ac:chgData name="Frédéric ROZ" userId="c1b42e87-a245-41d7-9082-66ec293c786c" providerId="ADAL" clId="{C187734C-0006-43CA-BFFA-DE13DD5FE172}" dt="2025-06-30T08:31:21.617" v="85" actId="478"/>
            <ac:picMkLst>
              <pc:docMk/>
              <pc:sldMasterMk cId="3810895255" sldId="2147483648"/>
              <pc:sldLayoutMk cId="3785319630" sldId="2147483674"/>
              <ac:picMk id="8" creationId="{7F216121-1D61-19F4-1542-CD3991F03C6C}"/>
            </ac:picMkLst>
          </pc:picChg>
        </pc:sldLayoutChg>
        <pc:sldLayoutChg chg="addSp delSp modSp mod">
          <pc:chgData name="Frédéric ROZ" userId="c1b42e87-a245-41d7-9082-66ec293c786c" providerId="ADAL" clId="{C187734C-0006-43CA-BFFA-DE13DD5FE172}" dt="2025-06-30T09:57:08.444" v="155" actId="20577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C187734C-0006-43CA-BFFA-DE13DD5FE172}" dt="2025-06-27T16:18:54.246" v="3" actId="14100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spChg chg="add mod">
            <ac:chgData name="Frédéric ROZ" userId="c1b42e87-a245-41d7-9082-66ec293c786c" providerId="ADAL" clId="{C187734C-0006-43CA-BFFA-DE13DD5FE172}" dt="2025-06-30T09:57:08.444" v="155" actId="20577"/>
            <ac:spMkLst>
              <pc:docMk/>
              <pc:sldMasterMk cId="3810895255" sldId="2147483648"/>
              <pc:sldLayoutMk cId="3420099886" sldId="2147483675"/>
              <ac:spMk id="12" creationId="{54B936FD-B268-40FA-E5BB-1C48B2CCF6A3}"/>
            </ac:spMkLst>
          </pc:spChg>
          <pc:picChg chg="add mod">
            <ac:chgData name="Frédéric ROZ" userId="c1b42e87-a245-41d7-9082-66ec293c786c" providerId="ADAL" clId="{C187734C-0006-43CA-BFFA-DE13DD5FE172}" dt="2025-06-27T16:18:48.107" v="2"/>
            <ac:picMkLst>
              <pc:docMk/>
              <pc:sldMasterMk cId="3810895255" sldId="2147483648"/>
              <pc:sldLayoutMk cId="3420099886" sldId="2147483675"/>
              <ac:picMk id="4" creationId="{2D052276-F308-7B91-E7AB-3CFEA237F33D}"/>
            </ac:picMkLst>
          </pc:picChg>
          <pc:picChg chg="mod">
            <ac:chgData name="Frédéric ROZ" userId="c1b42e87-a245-41d7-9082-66ec293c786c" providerId="ADAL" clId="{C187734C-0006-43CA-BFFA-DE13DD5FE172}" dt="2025-06-27T16:22:54.854" v="37" actId="1076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</pc:docChg>
  </pc:docChgLst>
  <pc:docChgLst>
    <pc:chgData name="Frédéric ROZ" userId="c1b42e87-a245-41d7-9082-66ec293c786c" providerId="ADAL" clId="{3FBDD842-1B44-413B-A260-831CD807539C}"/>
    <pc:docChg chg="custSel addSld delSld modSld addMainMaster delMainMaster modMainMaster">
      <pc:chgData name="Frédéric ROZ" userId="c1b42e87-a245-41d7-9082-66ec293c786c" providerId="ADAL" clId="{3FBDD842-1B44-413B-A260-831CD807539C}" dt="2025-06-27T16:13:28.767" v="431" actId="680"/>
      <pc:docMkLst>
        <pc:docMk/>
      </pc:docMkLst>
      <pc:sldChg chg="del">
        <pc:chgData name="Frédéric ROZ" userId="c1b42e87-a245-41d7-9082-66ec293c786c" providerId="ADAL" clId="{3FBDD842-1B44-413B-A260-831CD807539C}" dt="2025-06-27T12:00:58.277" v="13" actId="2696"/>
        <pc:sldMkLst>
          <pc:docMk/>
          <pc:sldMk cId="246751941" sldId="256"/>
        </pc:sldMkLst>
      </pc:sldChg>
      <pc:sldChg chg="new">
        <pc:chgData name="Frédéric ROZ" userId="c1b42e87-a245-41d7-9082-66ec293c786c" providerId="ADAL" clId="{3FBDD842-1B44-413B-A260-831CD807539C}" dt="2025-06-27T15:53:35.792" v="418" actId="680"/>
        <pc:sldMkLst>
          <pc:docMk/>
          <pc:sldMk cId="676999083" sldId="256"/>
        </pc:sldMkLst>
      </pc:sldChg>
      <pc:sldChg chg="new del">
        <pc:chgData name="Frédéric ROZ" userId="c1b42e87-a245-41d7-9082-66ec293c786c" providerId="ADAL" clId="{3FBDD842-1B44-413B-A260-831CD807539C}" dt="2025-06-27T16:13:08.004" v="428" actId="2696"/>
        <pc:sldMkLst>
          <pc:docMk/>
          <pc:sldMk cId="886191488" sldId="257"/>
        </pc:sldMkLst>
      </pc:sldChg>
      <pc:sldChg chg="addSp modSp new del mod">
        <pc:chgData name="Frédéric ROZ" userId="c1b42e87-a245-41d7-9082-66ec293c786c" providerId="ADAL" clId="{3FBDD842-1B44-413B-A260-831CD807539C}" dt="2025-06-27T14:03:26.601" v="159" actId="2696"/>
        <pc:sldMkLst>
          <pc:docMk/>
          <pc:sldMk cId="3054540322" sldId="257"/>
        </pc:sldMkLst>
      </pc:sldChg>
      <pc:sldChg chg="new">
        <pc:chgData name="Frédéric ROZ" userId="c1b42e87-a245-41d7-9082-66ec293c786c" providerId="ADAL" clId="{3FBDD842-1B44-413B-A260-831CD807539C}" dt="2025-06-27T15:53:39.977" v="420" actId="680"/>
        <pc:sldMkLst>
          <pc:docMk/>
          <pc:sldMk cId="1383993422" sldId="258"/>
        </pc:sldMkLst>
      </pc:sldChg>
      <pc:sldChg chg="addSp modSp new del mod">
        <pc:chgData name="Frédéric ROZ" userId="c1b42e87-a245-41d7-9082-66ec293c786c" providerId="ADAL" clId="{3FBDD842-1B44-413B-A260-831CD807539C}" dt="2025-06-27T15:46:43.407" v="394" actId="2696"/>
        <pc:sldMkLst>
          <pc:docMk/>
          <pc:sldMk cId="3484934718" sldId="258"/>
        </pc:sldMkLst>
      </pc:sldChg>
      <pc:sldChg chg="addSp modSp new del mod">
        <pc:chgData name="Frédéric ROZ" userId="c1b42e87-a245-41d7-9082-66ec293c786c" providerId="ADAL" clId="{3FBDD842-1B44-413B-A260-831CD807539C}" dt="2025-06-27T14:05:53.429" v="162" actId="2696"/>
        <pc:sldMkLst>
          <pc:docMk/>
          <pc:sldMk cId="3439526465" sldId="259"/>
        </pc:sldMkLst>
      </pc:sldChg>
      <pc:sldChg chg="new">
        <pc:chgData name="Frédéric ROZ" userId="c1b42e87-a245-41d7-9082-66ec293c786c" providerId="ADAL" clId="{3FBDD842-1B44-413B-A260-831CD807539C}" dt="2025-06-27T15:53:44.821" v="421" actId="680"/>
        <pc:sldMkLst>
          <pc:docMk/>
          <pc:sldMk cId="4153638410" sldId="259"/>
        </pc:sldMkLst>
      </pc:sldChg>
      <pc:sldChg chg="addSp modSp new del mod">
        <pc:chgData name="Frédéric ROZ" userId="c1b42e87-a245-41d7-9082-66ec293c786c" providerId="ADAL" clId="{3FBDD842-1B44-413B-A260-831CD807539C}" dt="2025-06-27T15:50:22.013" v="413" actId="2696"/>
        <pc:sldMkLst>
          <pc:docMk/>
          <pc:sldMk cId="756065912" sldId="260"/>
        </pc:sldMkLst>
      </pc:sldChg>
      <pc:sldChg chg="new del">
        <pc:chgData name="Frédéric ROZ" userId="c1b42e87-a245-41d7-9082-66ec293c786c" providerId="ADAL" clId="{3FBDD842-1B44-413B-A260-831CD807539C}" dt="2025-06-27T16:13:12.402" v="429" actId="2696"/>
        <pc:sldMkLst>
          <pc:docMk/>
          <pc:sldMk cId="885015713" sldId="260"/>
        </pc:sldMkLst>
      </pc:sldChg>
      <pc:sldChg chg="new del">
        <pc:chgData name="Frédéric ROZ" userId="c1b42e87-a245-41d7-9082-66ec293c786c" providerId="ADAL" clId="{3FBDD842-1B44-413B-A260-831CD807539C}" dt="2025-06-27T12:17:05.226" v="74" actId="2696"/>
        <pc:sldMkLst>
          <pc:docMk/>
          <pc:sldMk cId="1862496559" sldId="261"/>
        </pc:sldMkLst>
      </pc:sldChg>
      <pc:sldChg chg="new">
        <pc:chgData name="Frédéric ROZ" userId="c1b42e87-a245-41d7-9082-66ec293c786c" providerId="ADAL" clId="{3FBDD842-1B44-413B-A260-831CD807539C}" dt="2025-06-27T15:53:50.355" v="423" actId="680"/>
        <pc:sldMkLst>
          <pc:docMk/>
          <pc:sldMk cId="4056449042" sldId="261"/>
        </pc:sldMkLst>
      </pc:sldChg>
      <pc:sldChg chg="new del">
        <pc:chgData name="Frédéric ROZ" userId="c1b42e87-a245-41d7-9082-66ec293c786c" providerId="ADAL" clId="{3FBDD842-1B44-413B-A260-831CD807539C}" dt="2025-06-27T12:17:16.907" v="76" actId="2696"/>
        <pc:sldMkLst>
          <pc:docMk/>
          <pc:sldMk cId="3124888451" sldId="262"/>
        </pc:sldMkLst>
      </pc:sldChg>
      <pc:sldChg chg="new">
        <pc:chgData name="Frédéric ROZ" userId="c1b42e87-a245-41d7-9082-66ec293c786c" providerId="ADAL" clId="{3FBDD842-1B44-413B-A260-831CD807539C}" dt="2025-06-27T16:13:19.306" v="430" actId="680"/>
        <pc:sldMkLst>
          <pc:docMk/>
          <pc:sldMk cId="3147445431" sldId="262"/>
        </pc:sldMkLst>
      </pc:sldChg>
      <pc:sldChg chg="new">
        <pc:chgData name="Frédéric ROZ" userId="c1b42e87-a245-41d7-9082-66ec293c786c" providerId="ADAL" clId="{3FBDD842-1B44-413B-A260-831CD807539C}" dt="2025-06-27T16:13:28.767" v="431" actId="680"/>
        <pc:sldMkLst>
          <pc:docMk/>
          <pc:sldMk cId="8299500" sldId="263"/>
        </pc:sldMkLst>
      </pc:sldChg>
      <pc:sldChg chg="addSp delSp modSp new del mod">
        <pc:chgData name="Frédéric ROZ" userId="c1b42e87-a245-41d7-9082-66ec293c786c" providerId="ADAL" clId="{3FBDD842-1B44-413B-A260-831CD807539C}" dt="2025-06-27T14:46:00.709" v="359" actId="2696"/>
        <pc:sldMkLst>
          <pc:docMk/>
          <pc:sldMk cId="1945830936" sldId="263"/>
        </pc:sldMkLst>
      </pc:sldChg>
      <pc:sldChg chg="new del">
        <pc:chgData name="Frédéric ROZ" userId="c1b42e87-a245-41d7-9082-66ec293c786c" providerId="ADAL" clId="{3FBDD842-1B44-413B-A260-831CD807539C}" dt="2025-06-27T15:41:18.471" v="364" actId="2696"/>
        <pc:sldMkLst>
          <pc:docMk/>
          <pc:sldMk cId="4007441374" sldId="264"/>
        </pc:sldMkLst>
      </pc:sldChg>
      <pc:sldChg chg="new del">
        <pc:chgData name="Frédéric ROZ" userId="c1b42e87-a245-41d7-9082-66ec293c786c" providerId="ADAL" clId="{3FBDD842-1B44-413B-A260-831CD807539C}" dt="2025-06-27T13:58:57.607" v="150" actId="2696"/>
        <pc:sldMkLst>
          <pc:docMk/>
          <pc:sldMk cId="1449822542" sldId="265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296169930" sldId="265"/>
        </pc:sldMkLst>
      </pc:sldChg>
      <pc:sldChg chg="new del">
        <pc:chgData name="Frédéric ROZ" userId="c1b42e87-a245-41d7-9082-66ec293c786c" providerId="ADAL" clId="{3FBDD842-1B44-413B-A260-831CD807539C}" dt="2025-06-27T14:01:18.908" v="155" actId="2696"/>
        <pc:sldMkLst>
          <pc:docMk/>
          <pc:sldMk cId="3616625740" sldId="265"/>
        </pc:sldMkLst>
      </pc:sldChg>
      <pc:sldChg chg="new del">
        <pc:chgData name="Frédéric ROZ" userId="c1b42e87-a245-41d7-9082-66ec293c786c" providerId="ADAL" clId="{3FBDD842-1B44-413B-A260-831CD807539C}" dt="2025-06-27T14:16:22.494" v="321" actId="2696"/>
        <pc:sldMkLst>
          <pc:docMk/>
          <pc:sldMk cId="1573438650" sldId="266"/>
        </pc:sldMkLst>
      </pc:sldChg>
      <pc:sldChg chg="new del">
        <pc:chgData name="Frédéric ROZ" userId="c1b42e87-a245-41d7-9082-66ec293c786c" providerId="ADAL" clId="{3FBDD842-1B44-413B-A260-831CD807539C}" dt="2025-06-27T14:02:50.912" v="158" actId="2696"/>
        <pc:sldMkLst>
          <pc:docMk/>
          <pc:sldMk cId="1579316599" sldId="266"/>
        </pc:sldMkLst>
      </pc:sldChg>
      <pc:sldChg chg="new del">
        <pc:chgData name="Frédéric ROZ" userId="c1b42e87-a245-41d7-9082-66ec293c786c" providerId="ADAL" clId="{3FBDD842-1B44-413B-A260-831CD807539C}" dt="2025-06-27T14:39:43.737" v="346" actId="2696"/>
        <pc:sldMkLst>
          <pc:docMk/>
          <pc:sldMk cId="1338276552" sldId="267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859417780" sldId="268"/>
        </pc:sldMkLst>
      </pc:sldChg>
      <pc:sldChg chg="new del">
        <pc:chgData name="Frédéric ROZ" userId="c1b42e87-a245-41d7-9082-66ec293c786c" providerId="ADAL" clId="{3FBDD842-1B44-413B-A260-831CD807539C}" dt="2025-06-27T14:45:57.394" v="358" actId="2696"/>
        <pc:sldMkLst>
          <pc:docMk/>
          <pc:sldMk cId="1283773526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407265543" sldId="269"/>
        </pc:sldMkLst>
      </pc:sldChg>
      <pc:sldChg chg="new del">
        <pc:chgData name="Frédéric ROZ" userId="c1b42e87-a245-41d7-9082-66ec293c786c" providerId="ADAL" clId="{3FBDD842-1B44-413B-A260-831CD807539C}" dt="2025-06-27T14:42:39.947" v="353" actId="2696"/>
        <pc:sldMkLst>
          <pc:docMk/>
          <pc:sldMk cId="3593725401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2600868184" sldId="270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695530318" sldId="271"/>
        </pc:sldMkLst>
      </pc:sldChg>
      <pc:sldChg chg="new del">
        <pc:chgData name="Frédéric ROZ" userId="c1b42e87-a245-41d7-9082-66ec293c786c" providerId="ADAL" clId="{3FBDD842-1B44-413B-A260-831CD807539C}" dt="2025-06-27T15:50:25.001" v="414" actId="2696"/>
        <pc:sldMkLst>
          <pc:docMk/>
          <pc:sldMk cId="4079733172" sldId="271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4948620" sldId="272"/>
        </pc:sldMkLst>
      </pc:sldChg>
      <pc:sldMasterChg chg="addSp delSp modSp mod addSldLayout modSldLayout sldLayoutOrd">
        <pc:chgData name="Frédéric ROZ" userId="c1b42e87-a245-41d7-9082-66ec293c786c" providerId="ADAL" clId="{3FBDD842-1B44-413B-A260-831CD807539C}" dt="2025-06-27T16:12:56.813" v="427" actId="12"/>
        <pc:sldMasterMkLst>
          <pc:docMk/>
          <pc:sldMasterMk cId="3810895255" sldId="2147483648"/>
        </pc:sldMasterMkLst>
        <pc:sldLayoutChg chg="addSp delSp modSp mod">
          <pc:chgData name="Frédéric ROZ" userId="c1b42e87-a245-41d7-9082-66ec293c786c" providerId="ADAL" clId="{3FBDD842-1B44-413B-A260-831CD807539C}" dt="2025-06-27T14:11:41.450" v="287" actId="6549"/>
          <pc:sldLayoutMkLst>
            <pc:docMk/>
            <pc:sldMasterMk cId="3810895255" sldId="2147483648"/>
            <pc:sldLayoutMk cId="18535826" sldId="2147483649"/>
          </pc:sldLayoutMkLst>
          <pc:spChg chg="add mod">
            <ac:chgData name="Frédéric ROZ" userId="c1b42e87-a245-41d7-9082-66ec293c786c" providerId="ADAL" clId="{3FBDD842-1B44-413B-A260-831CD807539C}" dt="2025-06-27T14:11:41.450" v="287" actId="6549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  <pc:spChg chg="add mod">
            <ac:chgData name="Frédéric ROZ" userId="c1b42e87-a245-41d7-9082-66ec293c786c" providerId="ADAL" clId="{3FBDD842-1B44-413B-A260-831CD807539C}" dt="2025-06-27T14:11:36.818" v="286" actId="20577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</pc:sldLayoutChg>
        <pc:sldLayoutChg chg="addSp delSp modSp mod ord">
          <pc:chgData name="Frédéric ROZ" userId="c1b42e87-a245-41d7-9082-66ec293c786c" providerId="ADAL" clId="{3FBDD842-1B44-413B-A260-831CD807539C}" dt="2025-06-27T16:12:38.440" v="425" actId="12"/>
          <pc:sldLayoutMkLst>
            <pc:docMk/>
            <pc:sldMasterMk cId="3810895255" sldId="2147483648"/>
            <pc:sldLayoutMk cId="2902055407" sldId="2147483650"/>
          </pc:sldLayoutMkLst>
          <pc:spChg chg="add mod">
            <ac:chgData name="Frédéric ROZ" userId="c1b42e87-a245-41d7-9082-66ec293c786c" providerId="ADAL" clId="{3FBDD842-1B44-413B-A260-831CD807539C}" dt="2025-06-27T16:12:38.440" v="425" actId="12"/>
            <ac:spMkLst>
              <pc:docMk/>
              <pc:sldMasterMk cId="3810895255" sldId="2147483648"/>
              <pc:sldLayoutMk cId="2902055407" sldId="2147483650"/>
              <ac:spMk id="2" creationId="{291C7DFA-10A6-B2D3-1703-A954FF267084}"/>
            </ac:spMkLst>
          </pc:spChg>
          <pc:spChg chg="add mod">
            <ac:chgData name="Frédéric ROZ" userId="c1b42e87-a245-41d7-9082-66ec293c786c" providerId="ADAL" clId="{3FBDD842-1B44-413B-A260-831CD807539C}" dt="2025-06-27T16:12:34.119" v="424" actId="12"/>
            <ac:spMkLst>
              <pc:docMk/>
              <pc:sldMasterMk cId="3810895255" sldId="2147483648"/>
              <pc:sldLayoutMk cId="2902055407" sldId="2147483650"/>
              <ac:spMk id="3" creationId="{CC81AA3C-88B9-30F2-17A0-050E0FBC1687}"/>
            </ac:spMkLst>
          </pc:spChg>
        </pc:sldLayoutChg>
        <pc:sldLayoutChg chg="addSp modSp ord">
          <pc:chgData name="Frédéric ROZ" userId="c1b42e87-a245-41d7-9082-66ec293c786c" providerId="ADAL" clId="{3FBDD842-1B44-413B-A260-831CD807539C}" dt="2025-06-27T16:12:56.813" v="427" actId="12"/>
          <pc:sldLayoutMkLst>
            <pc:docMk/>
            <pc:sldMasterMk cId="3810895255" sldId="2147483648"/>
            <pc:sldLayoutMk cId="3379198739" sldId="2147483651"/>
          </pc:sldLayoutMkLst>
          <pc:spChg chg="add mod">
            <ac:chgData name="Frédéric ROZ" userId="c1b42e87-a245-41d7-9082-66ec293c786c" providerId="ADAL" clId="{3FBDD842-1B44-413B-A260-831CD807539C}" dt="2025-06-27T12:14:26.370" v="71"/>
            <ac:spMkLst>
              <pc:docMk/>
              <pc:sldMasterMk cId="3810895255" sldId="2147483648"/>
              <pc:sldLayoutMk cId="3379198739" sldId="2147483651"/>
              <ac:spMk id="2" creationId="{C9930D10-C638-6DA6-B7A0-53060008606A}"/>
            </ac:spMkLst>
          </pc:spChg>
          <pc:spChg chg="add mod">
            <ac:chgData name="Frédéric ROZ" userId="c1b42e87-a245-41d7-9082-66ec293c786c" providerId="ADAL" clId="{3FBDD842-1B44-413B-A260-831CD807539C}" dt="2025-06-27T16:12:56.813" v="427" actId="12"/>
            <ac:spMkLst>
              <pc:docMk/>
              <pc:sldMasterMk cId="3810895255" sldId="2147483648"/>
              <pc:sldLayoutMk cId="3379198739" sldId="2147483651"/>
              <ac:spMk id="3" creationId="{2F925252-8AC6-4667-556A-F95B26060289}"/>
            </ac:spMkLst>
          </pc:spChg>
          <pc:spChg chg="add mod">
            <ac:chgData name="Frédéric ROZ" userId="c1b42e87-a245-41d7-9082-66ec293c786c" providerId="ADAL" clId="{3FBDD842-1B44-413B-A260-831CD807539C}" dt="2025-06-27T16:12:52.557" v="426" actId="12"/>
            <ac:spMkLst>
              <pc:docMk/>
              <pc:sldMasterMk cId="3810895255" sldId="2147483648"/>
              <pc:sldLayoutMk cId="3379198739" sldId="2147483651"/>
              <ac:spMk id="4" creationId="{0F3662D5-DB97-A341-4658-9D1310F9E5DD}"/>
            </ac:spMkLst>
          </pc:spChg>
        </pc:sldLayoutChg>
        <pc:sldLayoutChg chg="addSp delSp modSp mod">
          <pc:chgData name="Frédéric ROZ" userId="c1b42e87-a245-41d7-9082-66ec293c786c" providerId="ADAL" clId="{3FBDD842-1B44-413B-A260-831CD807539C}" dt="2025-06-27T15:46:30.646" v="393" actId="20577"/>
          <pc:sldLayoutMkLst>
            <pc:docMk/>
            <pc:sldMasterMk cId="3810895255" sldId="2147483648"/>
            <pc:sldLayoutMk cId="174619089" sldId="2147483652"/>
          </pc:sldLayoutMkLst>
          <pc:spChg chg="add mod">
            <ac:chgData name="Frédéric ROZ" userId="c1b42e87-a245-41d7-9082-66ec293c786c" providerId="ADAL" clId="{3FBDD842-1B44-413B-A260-831CD807539C}" dt="2025-06-27T15:43:16.714" v="366"/>
            <ac:spMkLst>
              <pc:docMk/>
              <pc:sldMasterMk cId="3810895255" sldId="2147483648"/>
              <pc:sldLayoutMk cId="174619089" sldId="2147483652"/>
              <ac:spMk id="2" creationId="{DC96813F-3229-350B-8455-1C16D5E1CFA7}"/>
            </ac:spMkLst>
          </pc:spChg>
          <pc:spChg chg="add mod">
            <ac:chgData name="Frédéric ROZ" userId="c1b42e87-a245-41d7-9082-66ec293c786c" providerId="ADAL" clId="{3FBDD842-1B44-413B-A260-831CD807539C}" dt="2025-06-27T15:46:14.629" v="387" actId="1076"/>
            <ac:spMkLst>
              <pc:docMk/>
              <pc:sldMasterMk cId="3810895255" sldId="2147483648"/>
              <pc:sldLayoutMk cId="174619089" sldId="2147483652"/>
              <ac:spMk id="5" creationId="{D6129227-D479-1BAB-5FCC-7017BFC9197E}"/>
            </ac:spMkLst>
          </pc:spChg>
          <pc:spChg chg="add mod">
            <ac:chgData name="Frédéric ROZ" userId="c1b42e87-a245-41d7-9082-66ec293c786c" providerId="ADAL" clId="{3FBDD842-1B44-413B-A260-831CD807539C}" dt="2025-06-27T15:46:27.586" v="392" actId="20577"/>
            <ac:spMkLst>
              <pc:docMk/>
              <pc:sldMasterMk cId="3810895255" sldId="2147483648"/>
              <pc:sldLayoutMk cId="174619089" sldId="2147483652"/>
              <ac:spMk id="6" creationId="{F25DD664-2013-B0B7-73D8-E1AD037AA6DB}"/>
            </ac:spMkLst>
          </pc:spChg>
          <pc:spChg chg="add mod">
            <ac:chgData name="Frédéric ROZ" userId="c1b42e87-a245-41d7-9082-66ec293c786c" providerId="ADAL" clId="{3FBDD842-1B44-413B-A260-831CD807539C}" dt="2025-06-27T15:46:30.646" v="393" actId="20577"/>
            <ac:spMkLst>
              <pc:docMk/>
              <pc:sldMasterMk cId="3810895255" sldId="2147483648"/>
              <pc:sldLayoutMk cId="174619089" sldId="2147483652"/>
              <ac:spMk id="7" creationId="{FB669DEC-D97E-AECD-3A6F-4AB4FBFA3F22}"/>
            </ac:spMkLst>
          </pc:spChg>
          <pc:spChg chg="mod">
            <ac:chgData name="Frédéric ROZ" userId="c1b42e87-a245-41d7-9082-66ec293c786c" providerId="ADAL" clId="{3FBDD842-1B44-413B-A260-831CD807539C}" dt="2025-06-27T12:19:19.511" v="79" actId="1076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mod">
            <ac:chgData name="Frédéric ROZ" userId="c1b42e87-a245-41d7-9082-66ec293c786c" providerId="ADAL" clId="{3FBDD842-1B44-413B-A260-831CD807539C}" dt="2025-06-27T12:19:28.914" v="84" actId="1036"/>
            <ac:picMkLst>
              <pc:docMk/>
              <pc:sldMasterMk cId="3810895255" sldId="2147483648"/>
              <pc:sldLayoutMk cId="174619089" sldId="2147483652"/>
              <ac:picMk id="17" creationId="{771A9A45-D3E9-D0EE-48B9-16F007A9F477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4:38:12.655" v="343" actId="14100"/>
          <pc:sldLayoutMkLst>
            <pc:docMk/>
            <pc:sldMasterMk cId="3810895255" sldId="2147483648"/>
            <pc:sldLayoutMk cId="525238305" sldId="2147483660"/>
          </pc:sldLayoutMkLst>
        </pc:sldLayoutChg>
        <pc:sldLayoutChg chg="addSp delSp modSp add mod ord modTransition">
          <pc:chgData name="Frédéric ROZ" userId="c1b42e87-a245-41d7-9082-66ec293c786c" providerId="ADAL" clId="{3FBDD842-1B44-413B-A260-831CD807539C}" dt="2025-06-27T15:43:34.110" v="368" actId="947"/>
          <pc:sldLayoutMkLst>
            <pc:docMk/>
            <pc:sldMasterMk cId="3810895255" sldId="2147483648"/>
            <pc:sldLayoutMk cId="1128552684" sldId="2147483661"/>
          </pc:sldLayoutMkLst>
        </pc:sldLayoutChg>
        <pc:sldLayoutChg chg="modSp mod ord">
          <pc:chgData name="Frédéric ROZ" userId="c1b42e87-a245-41d7-9082-66ec293c786c" providerId="ADAL" clId="{3FBDD842-1B44-413B-A260-831CD807539C}" dt="2025-06-27T13:52:31.243" v="120" actId="20577"/>
          <pc:sldLayoutMkLst>
            <pc:docMk/>
            <pc:sldMasterMk cId="3810895255" sldId="2147483648"/>
            <pc:sldLayoutMk cId="2722425174" sldId="2147483663"/>
          </pc:sldLayoutMkLst>
        </pc:sldLayoutChg>
        <pc:sldLayoutChg chg="addSp delSp modSp add mod ord replId modTransition">
          <pc:chgData name="Frédéric ROZ" userId="c1b42e87-a245-41d7-9082-66ec293c786c" providerId="ADAL" clId="{3FBDD842-1B44-413B-A260-831CD807539C}" dt="2025-06-27T14:41:32.774" v="352" actId="167"/>
          <pc:sldLayoutMkLst>
            <pc:docMk/>
            <pc:sldMasterMk cId="3810895255" sldId="2147483648"/>
            <pc:sldLayoutMk cId="3785319630" sldId="2147483674"/>
          </pc:sldLayoutMkLst>
          <pc:spChg chg="add mod ord">
            <ac:chgData name="Frédéric ROZ" userId="c1b42e87-a245-41d7-9082-66ec293c786c" providerId="ADAL" clId="{3FBDD842-1B44-413B-A260-831CD807539C}" dt="2025-06-27T14:41:32.774" v="352" actId="167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spChg chg="mod">
            <ac:chgData name="Frédéric ROZ" userId="c1b42e87-a245-41d7-9082-66ec293c786c" providerId="ADAL" clId="{3FBDD842-1B44-413B-A260-831CD807539C}" dt="2025-06-27T14:41:17.118" v="349" actId="947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  <pc:picChg chg="add mod ord">
            <ac:chgData name="Frédéric ROZ" userId="c1b42e87-a245-41d7-9082-66ec293c786c" providerId="ADAL" clId="{3FBDD842-1B44-413B-A260-831CD807539C}" dt="2025-06-27T14:41:27.060" v="351" actId="167"/>
            <ac:picMkLst>
              <pc:docMk/>
              <pc:sldMasterMk cId="3810895255" sldId="2147483648"/>
              <pc:sldLayoutMk cId="3785319630" sldId="2147483674"/>
              <ac:picMk id="5" creationId="{686B6612-6BF6-4E27-51D2-1942D88B63C6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5:49:57.437" v="411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3FBDD842-1B44-413B-A260-831CD807539C}" dt="2025-06-27T15:47:50.077" v="398" actId="947"/>
            <ac:spMkLst>
              <pc:docMk/>
              <pc:sldMasterMk cId="3810895255" sldId="2147483648"/>
              <pc:sldLayoutMk cId="3420099886" sldId="2147483675"/>
              <ac:spMk id="2" creationId="{DC96813F-3229-350B-8455-1C16D5E1CFA7}"/>
            </ac:spMkLst>
          </pc:spChg>
          <pc:spChg chg="add mod ord">
            <ac:chgData name="Frédéric ROZ" userId="c1b42e87-a245-41d7-9082-66ec293c786c" providerId="ADAL" clId="{3FBDD842-1B44-413B-A260-831CD807539C}" dt="2025-06-27T15:49:39.708" v="407" actId="167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picChg chg="add mod">
            <ac:chgData name="Frédéric ROZ" userId="c1b42e87-a245-41d7-9082-66ec293c786c" providerId="ADAL" clId="{3FBDD842-1B44-413B-A260-831CD807539C}" dt="2025-06-27T15:49:02.911" v="402" actId="14100"/>
            <ac:picMkLst>
              <pc:docMk/>
              <pc:sldMasterMk cId="3810895255" sldId="2147483648"/>
              <pc:sldLayoutMk cId="3420099886" sldId="2147483675"/>
              <ac:picMk id="3" creationId="{CE0C80DD-F0AC-9506-3DB0-0D6698CA77FE}"/>
            </ac:picMkLst>
          </pc:picChg>
          <pc:picChg chg="add mod">
            <ac:chgData name="Frédéric ROZ" userId="c1b42e87-a245-41d7-9082-66ec293c786c" providerId="ADAL" clId="{3FBDD842-1B44-413B-A260-831CD807539C}" dt="2025-06-27T15:49:57.437" v="411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  <pc:sldMasterChg chg="new del mod addSldLayout modSldLayout sldLayoutOrd">
        <pc:chgData name="Frédéric ROZ" userId="c1b42e87-a245-41d7-9082-66ec293c786c" providerId="ADAL" clId="{3FBDD842-1B44-413B-A260-831CD807539C}" dt="2025-06-27T15:50:07.664" v="412" actId="2696"/>
        <pc:sldMasterMkLst>
          <pc:docMk/>
          <pc:sldMasterMk cId="2420438215" sldId="2147483662"/>
        </pc:sldMasterMkLst>
        <pc:sldLayoutChg chg="modSp new mod replId">
          <pc:chgData name="Frédéric ROZ" userId="c1b42e87-a245-41d7-9082-66ec293c786c" providerId="ADAL" clId="{3FBDD842-1B44-413B-A260-831CD807539C}" dt="2025-06-27T14:38:43.740" v="344" actId="1076"/>
          <pc:sldLayoutMkLst>
            <pc:docMk/>
            <pc:sldMasterMk cId="2420438215" sldId="2147483662"/>
            <pc:sldLayoutMk cId="3979054530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29218737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63485436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731126079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668851884" sldId="2147483667"/>
          </pc:sldLayoutMkLst>
        </pc:sldLayoutChg>
        <pc:sldLayoutChg chg="new ord replId">
          <pc:chgData name="Frédéric ROZ" userId="c1b42e87-a245-41d7-9082-66ec293c786c" providerId="ADAL" clId="{3FBDD842-1B44-413B-A260-831CD807539C}" dt="2025-06-27T14:00:24.841" v="153" actId="20578"/>
          <pc:sldLayoutMkLst>
            <pc:docMk/>
            <pc:sldMasterMk cId="2420438215" sldId="2147483662"/>
            <pc:sldLayoutMk cId="3170702351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534445840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880628116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449380751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715653321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674564503" sldId="2147483673"/>
          </pc:sldLayoutMkLst>
        </pc:sldLayoutChg>
      </pc:sldMasterChg>
      <pc:sldMasterChg chg="new del mod addSldLayout sldLayoutOrd">
        <pc:chgData name="Frédéric ROZ" userId="c1b42e87-a245-41d7-9082-66ec293c786c" providerId="ADAL" clId="{3FBDD842-1B44-413B-A260-831CD807539C}" dt="2025-06-27T13:59:39.062" v="151" actId="2696"/>
        <pc:sldMasterMkLst>
          <pc:docMk/>
          <pc:sldMasterMk cId="3092007994" sldId="2147483662"/>
        </pc:sldMasterMkLst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810895255" sldId="2147483648"/>
            <pc:sldLayoutMk cId="2722425174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731741609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67070654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854082716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25362882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599191619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185754699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415034939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394724057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62034979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930616247" sldId="2147483673"/>
          </pc:sldLayoutMkLst>
        </pc:sldLayoutChg>
      </pc:sldMasterChg>
      <pc:sldMasterChg chg="new del mod addSldLayout">
        <pc:chgData name="Frédéric ROZ" userId="c1b42e87-a245-41d7-9082-66ec293c786c" providerId="ADAL" clId="{3FBDD842-1B44-413B-A260-831CD807539C}" dt="2025-06-27T13:51:28.897" v="101" actId="2696"/>
        <pc:sldMasterMkLst>
          <pc:docMk/>
          <pc:sldMasterMk cId="3044087133" sldId="2147483663"/>
        </pc:sldMasterMkLst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651739005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6324725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06039200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0985828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447363806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1748091461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84850813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79313030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17765147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830904715" sldId="2147483673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227104562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A036-6B10-43F6-AD41-22C97E46ECCA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5DB84-0CA3-459E-BC78-53CCCE19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3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5DB84-0CA3-459E-BC78-53CCCE1998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06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70E541-4313-5A70-C33B-92B325646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90"/>
          <a:stretch>
            <a:fillRect/>
          </a:stretch>
        </p:blipFill>
        <p:spPr>
          <a:xfrm>
            <a:off x="0" y="123937"/>
            <a:ext cx="3386306" cy="19871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651722" y="123937"/>
            <a:ext cx="3864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dirty="0">
                <a:solidFill>
                  <a:srgbClr val="002060"/>
                </a:solidFill>
                <a:latin typeface="Aptos" panose="020B0004020202020204" pitchFamily="34" charset="0"/>
              </a:rPr>
              <a:t>La radiologie</a:t>
            </a:r>
          </a:p>
          <a:p>
            <a:r>
              <a:rPr lang="fr-FR" sz="20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IMAGES D’UNE VIE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150678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rgbClr val="00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18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91C7DFA-10A6-B2D3-1703-A954FF2670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1AA3C-88B9-30F2-17A0-050E0FBC16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020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1A9A45-D3E9-D0EE-48B9-16F007A9F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r="290"/>
          <a:stretch>
            <a:fillRect/>
          </a:stretch>
        </p:blipFill>
        <p:spPr>
          <a:xfrm>
            <a:off x="0" y="143652"/>
            <a:ext cx="2179260" cy="129021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La radiologie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IMAGES D’UNE VIE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7D0123-2D57-C5DD-1033-25EE8DB96C17}"/>
              </a:ext>
            </a:extLst>
          </p:cNvPr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habits, dessin humoristique, Visage humain, manche&#10;&#10;Le contenu généré par l’IA peut être incorrect.">
            <a:extLst>
              <a:ext uri="{FF2B5EF4-FFF2-40B4-BE49-F238E27FC236}">
                <a16:creationId xmlns:a16="http://schemas.microsoft.com/office/drawing/2014/main" id="{9E0A871E-B1DC-CC4C-DF44-8621F680A3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920281"/>
            <a:ext cx="1654931" cy="17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5E028-39B0-EB91-0A45-97FE43021DF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D8CB6E-A3F0-29CD-E765-6A74D0A23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02" y="27560"/>
            <a:ext cx="1475310" cy="1480227"/>
          </a:xfrm>
          <a:prstGeom prst="rect">
            <a:avLst/>
          </a:prstGeom>
        </p:spPr>
      </p:pic>
      <p:pic>
        <p:nvPicPr>
          <p:cNvPr id="5" name="Image 4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686B6612-6BF6-4E27-51D2-1942D88B6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-1" y="115631"/>
            <a:ext cx="3386306" cy="19716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778944" y="169333"/>
            <a:ext cx="32762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La radiologie</a:t>
            </a:r>
          </a:p>
          <a:p>
            <a:r>
              <a:rPr lang="fr-FR" sz="2000" b="1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LES IMAGES D’UNE VIE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150678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37853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930D10-C638-6DA6-B7A0-53060008606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25252-8AC6-4667-556A-F95B26060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F3662D5-DB97-A341-4658-9D1310F9E5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CCECFF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7919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CFFF2-0094-DAD3-334C-8090F256DE10}"/>
              </a:ext>
            </a:extLst>
          </p:cNvPr>
          <p:cNvSpPr/>
          <p:nvPr userDrawn="1"/>
        </p:nvSpPr>
        <p:spPr>
          <a:xfrm>
            <a:off x="0" y="-27560"/>
            <a:ext cx="12192000" cy="68855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aseline="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0C80DD-F0AC-9506-3DB0-0D6698CA7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9032" y="27560"/>
            <a:ext cx="945480" cy="948631"/>
          </a:xfrm>
          <a:prstGeom prst="rect">
            <a:avLst/>
          </a:prstGeom>
        </p:spPr>
      </p:pic>
      <p:pic>
        <p:nvPicPr>
          <p:cNvPr id="11" name="Image 10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5D29FA29-3BC3-1CB6-9345-14CB92761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11151" y="155242"/>
            <a:ext cx="2176103" cy="1267035"/>
          </a:xfrm>
          <a:prstGeom prst="rect">
            <a:avLst/>
          </a:prstGeom>
        </p:spPr>
      </p:pic>
      <p:pic>
        <p:nvPicPr>
          <p:cNvPr id="4" name="Image 3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2D052276-F308-7B91-E7AB-3CFEA237F3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4B936FD-B268-40FA-E5BB-1C48B2CCF6A3}"/>
              </a:ext>
            </a:extLst>
          </p:cNvPr>
          <p:cNvSpPr txBox="1"/>
          <p:nvPr userDrawn="1"/>
        </p:nvSpPr>
        <p:spPr>
          <a:xfrm>
            <a:off x="373514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La radiologie</a:t>
            </a:r>
          </a:p>
          <a:p>
            <a:r>
              <a:rPr lang="fr-FR" sz="1400" b="1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LES IMAGES D’UNE VIE</a:t>
            </a:r>
          </a:p>
        </p:txBody>
      </p:sp>
    </p:spTree>
    <p:extLst>
      <p:ext uri="{BB962C8B-B14F-4D97-AF65-F5344CB8AC3E}">
        <p14:creationId xmlns:p14="http://schemas.microsoft.com/office/powerpoint/2010/main" val="3420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4" r:id="rId4"/>
    <p:sldLayoutId id="2147483651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2BB-8DB9-BD90-2C1C-4330403CC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F09C01-17EC-ACCB-0E1B-FC91AF318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93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21FB15D-E59E-D601-D2D5-8B9DA2D9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CB4A4-C31E-48F2-C475-0F2889CF03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5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6C0875-913A-1077-84B4-6C600401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96F5E-D834-8868-EB1F-2B98627196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DEF5E-473B-9183-065C-7D556526102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66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2E5BB-AC63-C3E6-EF2D-0CBF442D1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C9CDBB-6251-3213-4775-0BB3766C4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7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960A8B6-1A0C-62B1-9D67-16CA9AF6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628AD-162D-B085-2059-1410A7F706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0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BC2B25-50CB-5FF8-2A7D-9350D6AB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D2E6C-E42B-A5E7-2D6A-277397E2E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C4D32E-F07E-3263-827D-0C43502904C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09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F6E397CC243A67A87D10A71472E" ma:contentTypeVersion="14" ma:contentTypeDescription="Crée un document." ma:contentTypeScope="" ma:versionID="4b9b5f5abecdb5e64f027939ccd65664">
  <xsd:schema xmlns:xsd="http://www.w3.org/2001/XMLSchema" xmlns:xs="http://www.w3.org/2001/XMLSchema" xmlns:p="http://schemas.microsoft.com/office/2006/metadata/properties" xmlns:ns2="9acc5dda-40dd-4bcd-bb74-dc686e2e84f1" xmlns:ns3="5849ec2d-06dd-4db5-9d64-1315ff464249" targetNamespace="http://schemas.microsoft.com/office/2006/metadata/properties" ma:root="true" ma:fieldsID="d6ac8904a9432d8162f97569521fc87f" ns2:_="" ns3:_="">
    <xsd:import namespace="9acc5dda-40dd-4bcd-bb74-dc686e2e84f1"/>
    <xsd:import namespace="5849ec2d-06dd-4db5-9d64-1315ff464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5dda-40dd-4bcd-bb74-dc686e2e8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0d323a9-f738-49df-808b-b7f7b5b97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ec2d-06dd-4db5-9d64-1315ff4642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16d234-c073-4b72-9d21-33ba24194991}" ma:internalName="TaxCatchAll" ma:showField="CatchAllData" ma:web="5849ec2d-06dd-4db5-9d64-1315ff464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c5dda-40dd-4bcd-bb74-dc686e2e84f1">
      <Terms xmlns="http://schemas.microsoft.com/office/infopath/2007/PartnerControls"/>
    </lcf76f155ced4ddcb4097134ff3c332f>
    <TaxCatchAll xmlns="5849ec2d-06dd-4db5-9d64-1315ff464249" xsi:nil="true"/>
  </documentManagement>
</p:properties>
</file>

<file path=customXml/itemProps1.xml><?xml version="1.0" encoding="utf-8"?>
<ds:datastoreItem xmlns:ds="http://schemas.openxmlformats.org/officeDocument/2006/customXml" ds:itemID="{1F69A11E-E575-4EEB-9164-84D34B4976E4}"/>
</file>

<file path=customXml/itemProps2.xml><?xml version="1.0" encoding="utf-8"?>
<ds:datastoreItem xmlns:ds="http://schemas.openxmlformats.org/officeDocument/2006/customXml" ds:itemID="{80CE6E8A-D8FF-41D2-B407-882DE2EC849A}"/>
</file>

<file path=customXml/itemProps3.xml><?xml version="1.0" encoding="utf-8"?>
<ds:datastoreItem xmlns:ds="http://schemas.openxmlformats.org/officeDocument/2006/customXml" ds:itemID="{BCEA6EAD-4838-4230-8854-0F173F2D5F48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</Words>
  <Application>Microsoft Office PowerPoint</Application>
  <PresentationFormat>Grand écran</PresentationFormat>
  <Paragraphs>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Aptos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ROZ</dc:creator>
  <cp:lastModifiedBy>Frédéric ROZ</cp:lastModifiedBy>
  <cp:revision>1</cp:revision>
  <dcterms:created xsi:type="dcterms:W3CDTF">2025-06-27T11:50:53Z</dcterms:created>
  <dcterms:modified xsi:type="dcterms:W3CDTF">2025-06-30T09:57:31Z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0x010100BCF08F6E397CC243A67A87D10A71472E</vt:lpwstr>
  </property>
</Properties>
</file>