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8" r:id="rId4"/>
    <p:sldId id="259" r:id="rId5"/>
    <p:sldId id="263" r:id="rId6"/>
    <p:sldId id="261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8E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BDD842-1B44-413B-A260-831CD807539C}" v="228" dt="2025-06-30T08:32:13.4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96" d="100"/>
          <a:sy n="96" d="100"/>
        </p:scale>
        <p:origin x="13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édéric ROZ" userId="c1b42e87-a245-41d7-9082-66ec293c786c" providerId="ADAL" clId="{3FBDD842-1B44-413B-A260-831CD807539C}"/>
    <pc:docChg chg="custSel addSld delSld modSld addMainMaster delMainMaster modMainMaster">
      <pc:chgData name="Frédéric ROZ" userId="c1b42e87-a245-41d7-9082-66ec293c786c" providerId="ADAL" clId="{3FBDD842-1B44-413B-A260-831CD807539C}" dt="2025-06-30T08:32:22.761" v="436" actId="167"/>
      <pc:docMkLst>
        <pc:docMk/>
      </pc:docMkLst>
      <pc:sldChg chg="del">
        <pc:chgData name="Frédéric ROZ" userId="c1b42e87-a245-41d7-9082-66ec293c786c" providerId="ADAL" clId="{3FBDD842-1B44-413B-A260-831CD807539C}" dt="2025-06-27T12:00:58.277" v="13" actId="2696"/>
        <pc:sldMkLst>
          <pc:docMk/>
          <pc:sldMk cId="246751941" sldId="256"/>
        </pc:sldMkLst>
      </pc:sldChg>
      <pc:sldChg chg="new">
        <pc:chgData name="Frédéric ROZ" userId="c1b42e87-a245-41d7-9082-66ec293c786c" providerId="ADAL" clId="{3FBDD842-1B44-413B-A260-831CD807539C}" dt="2025-06-27T15:53:35.792" v="418" actId="680"/>
        <pc:sldMkLst>
          <pc:docMk/>
          <pc:sldMk cId="676999083" sldId="256"/>
        </pc:sldMkLst>
      </pc:sldChg>
      <pc:sldChg chg="new del">
        <pc:chgData name="Frédéric ROZ" userId="c1b42e87-a245-41d7-9082-66ec293c786c" providerId="ADAL" clId="{3FBDD842-1B44-413B-A260-831CD807539C}" dt="2025-06-27T16:13:08.004" v="428" actId="2696"/>
        <pc:sldMkLst>
          <pc:docMk/>
          <pc:sldMk cId="886191488" sldId="257"/>
        </pc:sldMkLst>
      </pc:sldChg>
      <pc:sldChg chg="addSp modSp new del mod">
        <pc:chgData name="Frédéric ROZ" userId="c1b42e87-a245-41d7-9082-66ec293c786c" providerId="ADAL" clId="{3FBDD842-1B44-413B-A260-831CD807539C}" dt="2025-06-27T14:03:26.601" v="159" actId="2696"/>
        <pc:sldMkLst>
          <pc:docMk/>
          <pc:sldMk cId="3054540322" sldId="257"/>
        </pc:sldMkLst>
      </pc:sldChg>
      <pc:sldChg chg="new">
        <pc:chgData name="Frédéric ROZ" userId="c1b42e87-a245-41d7-9082-66ec293c786c" providerId="ADAL" clId="{3FBDD842-1B44-413B-A260-831CD807539C}" dt="2025-06-27T15:53:39.977" v="420" actId="680"/>
        <pc:sldMkLst>
          <pc:docMk/>
          <pc:sldMk cId="1383993422" sldId="258"/>
        </pc:sldMkLst>
      </pc:sldChg>
      <pc:sldChg chg="addSp modSp new del mod">
        <pc:chgData name="Frédéric ROZ" userId="c1b42e87-a245-41d7-9082-66ec293c786c" providerId="ADAL" clId="{3FBDD842-1B44-413B-A260-831CD807539C}" dt="2025-06-27T15:46:43.407" v="394" actId="2696"/>
        <pc:sldMkLst>
          <pc:docMk/>
          <pc:sldMk cId="3484934718" sldId="258"/>
        </pc:sldMkLst>
      </pc:sldChg>
      <pc:sldChg chg="addSp modSp new del mod">
        <pc:chgData name="Frédéric ROZ" userId="c1b42e87-a245-41d7-9082-66ec293c786c" providerId="ADAL" clId="{3FBDD842-1B44-413B-A260-831CD807539C}" dt="2025-06-27T14:05:53.429" v="162" actId="2696"/>
        <pc:sldMkLst>
          <pc:docMk/>
          <pc:sldMk cId="3439526465" sldId="259"/>
        </pc:sldMkLst>
      </pc:sldChg>
      <pc:sldChg chg="addSp modSp new">
        <pc:chgData name="Frédéric ROZ" userId="c1b42e87-a245-41d7-9082-66ec293c786c" providerId="ADAL" clId="{3FBDD842-1B44-413B-A260-831CD807539C}" dt="2025-06-30T08:31:57.692" v="432"/>
        <pc:sldMkLst>
          <pc:docMk/>
          <pc:sldMk cId="4153638410" sldId="259"/>
        </pc:sldMkLst>
        <pc:picChg chg="add mod">
          <ac:chgData name="Frédéric ROZ" userId="c1b42e87-a245-41d7-9082-66ec293c786c" providerId="ADAL" clId="{3FBDD842-1B44-413B-A260-831CD807539C}" dt="2025-06-30T08:31:57.692" v="432"/>
          <ac:picMkLst>
            <pc:docMk/>
            <pc:sldMk cId="4153638410" sldId="259"/>
            <ac:picMk id="4" creationId="{F2B450D5-8B67-FA5C-5712-1ACE7198E663}"/>
          </ac:picMkLst>
        </pc:picChg>
      </pc:sldChg>
      <pc:sldChg chg="addSp modSp new del mod">
        <pc:chgData name="Frédéric ROZ" userId="c1b42e87-a245-41d7-9082-66ec293c786c" providerId="ADAL" clId="{3FBDD842-1B44-413B-A260-831CD807539C}" dt="2025-06-27T15:50:22.013" v="413" actId="2696"/>
        <pc:sldMkLst>
          <pc:docMk/>
          <pc:sldMk cId="756065912" sldId="260"/>
        </pc:sldMkLst>
      </pc:sldChg>
      <pc:sldChg chg="new del">
        <pc:chgData name="Frédéric ROZ" userId="c1b42e87-a245-41d7-9082-66ec293c786c" providerId="ADAL" clId="{3FBDD842-1B44-413B-A260-831CD807539C}" dt="2025-06-27T16:13:12.402" v="429" actId="2696"/>
        <pc:sldMkLst>
          <pc:docMk/>
          <pc:sldMk cId="885015713" sldId="260"/>
        </pc:sldMkLst>
      </pc:sldChg>
      <pc:sldChg chg="new del">
        <pc:chgData name="Frédéric ROZ" userId="c1b42e87-a245-41d7-9082-66ec293c786c" providerId="ADAL" clId="{3FBDD842-1B44-413B-A260-831CD807539C}" dt="2025-06-27T12:17:05.226" v="74" actId="2696"/>
        <pc:sldMkLst>
          <pc:docMk/>
          <pc:sldMk cId="1862496559" sldId="261"/>
        </pc:sldMkLst>
      </pc:sldChg>
      <pc:sldChg chg="new">
        <pc:chgData name="Frédéric ROZ" userId="c1b42e87-a245-41d7-9082-66ec293c786c" providerId="ADAL" clId="{3FBDD842-1B44-413B-A260-831CD807539C}" dt="2025-06-27T15:53:50.355" v="423" actId="680"/>
        <pc:sldMkLst>
          <pc:docMk/>
          <pc:sldMk cId="4056449042" sldId="261"/>
        </pc:sldMkLst>
      </pc:sldChg>
      <pc:sldChg chg="new del">
        <pc:chgData name="Frédéric ROZ" userId="c1b42e87-a245-41d7-9082-66ec293c786c" providerId="ADAL" clId="{3FBDD842-1B44-413B-A260-831CD807539C}" dt="2025-06-27T12:17:16.907" v="76" actId="2696"/>
        <pc:sldMkLst>
          <pc:docMk/>
          <pc:sldMk cId="3124888451" sldId="262"/>
        </pc:sldMkLst>
      </pc:sldChg>
      <pc:sldChg chg="new">
        <pc:chgData name="Frédéric ROZ" userId="c1b42e87-a245-41d7-9082-66ec293c786c" providerId="ADAL" clId="{3FBDD842-1B44-413B-A260-831CD807539C}" dt="2025-06-27T16:13:19.306" v="430" actId="680"/>
        <pc:sldMkLst>
          <pc:docMk/>
          <pc:sldMk cId="3147445431" sldId="262"/>
        </pc:sldMkLst>
      </pc:sldChg>
      <pc:sldChg chg="new">
        <pc:chgData name="Frédéric ROZ" userId="c1b42e87-a245-41d7-9082-66ec293c786c" providerId="ADAL" clId="{3FBDD842-1B44-413B-A260-831CD807539C}" dt="2025-06-27T16:13:28.767" v="431" actId="680"/>
        <pc:sldMkLst>
          <pc:docMk/>
          <pc:sldMk cId="8299500" sldId="263"/>
        </pc:sldMkLst>
      </pc:sldChg>
      <pc:sldChg chg="addSp delSp modSp new del mod">
        <pc:chgData name="Frédéric ROZ" userId="c1b42e87-a245-41d7-9082-66ec293c786c" providerId="ADAL" clId="{3FBDD842-1B44-413B-A260-831CD807539C}" dt="2025-06-27T14:46:00.709" v="359" actId="2696"/>
        <pc:sldMkLst>
          <pc:docMk/>
          <pc:sldMk cId="1945830936" sldId="263"/>
        </pc:sldMkLst>
      </pc:sldChg>
      <pc:sldChg chg="new del">
        <pc:chgData name="Frédéric ROZ" userId="c1b42e87-a245-41d7-9082-66ec293c786c" providerId="ADAL" clId="{3FBDD842-1B44-413B-A260-831CD807539C}" dt="2025-06-27T15:41:18.471" v="364" actId="2696"/>
        <pc:sldMkLst>
          <pc:docMk/>
          <pc:sldMk cId="4007441374" sldId="264"/>
        </pc:sldMkLst>
      </pc:sldChg>
      <pc:sldChg chg="new del">
        <pc:chgData name="Frédéric ROZ" userId="c1b42e87-a245-41d7-9082-66ec293c786c" providerId="ADAL" clId="{3FBDD842-1B44-413B-A260-831CD807539C}" dt="2025-06-27T13:58:57.607" v="150" actId="2696"/>
        <pc:sldMkLst>
          <pc:docMk/>
          <pc:sldMk cId="1449822542" sldId="265"/>
        </pc:sldMkLst>
      </pc:sldChg>
      <pc:sldChg chg="new del">
        <pc:chgData name="Frédéric ROZ" userId="c1b42e87-a245-41d7-9082-66ec293c786c" providerId="ADAL" clId="{3FBDD842-1B44-413B-A260-831CD807539C}" dt="2025-06-27T15:53:32.367" v="417" actId="2696"/>
        <pc:sldMkLst>
          <pc:docMk/>
          <pc:sldMk cId="3296169930" sldId="265"/>
        </pc:sldMkLst>
      </pc:sldChg>
      <pc:sldChg chg="new del">
        <pc:chgData name="Frédéric ROZ" userId="c1b42e87-a245-41d7-9082-66ec293c786c" providerId="ADAL" clId="{3FBDD842-1B44-413B-A260-831CD807539C}" dt="2025-06-27T14:01:18.908" v="155" actId="2696"/>
        <pc:sldMkLst>
          <pc:docMk/>
          <pc:sldMk cId="3616625740" sldId="265"/>
        </pc:sldMkLst>
      </pc:sldChg>
      <pc:sldChg chg="new del">
        <pc:chgData name="Frédéric ROZ" userId="c1b42e87-a245-41d7-9082-66ec293c786c" providerId="ADAL" clId="{3FBDD842-1B44-413B-A260-831CD807539C}" dt="2025-06-27T14:16:22.494" v="321" actId="2696"/>
        <pc:sldMkLst>
          <pc:docMk/>
          <pc:sldMk cId="1573438650" sldId="266"/>
        </pc:sldMkLst>
      </pc:sldChg>
      <pc:sldChg chg="new del">
        <pc:chgData name="Frédéric ROZ" userId="c1b42e87-a245-41d7-9082-66ec293c786c" providerId="ADAL" clId="{3FBDD842-1B44-413B-A260-831CD807539C}" dt="2025-06-27T14:02:50.912" v="158" actId="2696"/>
        <pc:sldMkLst>
          <pc:docMk/>
          <pc:sldMk cId="1579316599" sldId="266"/>
        </pc:sldMkLst>
      </pc:sldChg>
      <pc:sldChg chg="new del">
        <pc:chgData name="Frédéric ROZ" userId="c1b42e87-a245-41d7-9082-66ec293c786c" providerId="ADAL" clId="{3FBDD842-1B44-413B-A260-831CD807539C}" dt="2025-06-27T14:39:43.737" v="346" actId="2696"/>
        <pc:sldMkLst>
          <pc:docMk/>
          <pc:sldMk cId="1338276552" sldId="267"/>
        </pc:sldMkLst>
      </pc:sldChg>
      <pc:sldChg chg="new del">
        <pc:chgData name="Frédéric ROZ" userId="c1b42e87-a245-41d7-9082-66ec293c786c" providerId="ADAL" clId="{3FBDD842-1B44-413B-A260-831CD807539C}" dt="2025-06-27T15:53:32.367" v="417" actId="2696"/>
        <pc:sldMkLst>
          <pc:docMk/>
          <pc:sldMk cId="3859417780" sldId="268"/>
        </pc:sldMkLst>
      </pc:sldChg>
      <pc:sldChg chg="new del">
        <pc:chgData name="Frédéric ROZ" userId="c1b42e87-a245-41d7-9082-66ec293c786c" providerId="ADAL" clId="{3FBDD842-1B44-413B-A260-831CD807539C}" dt="2025-06-27T14:45:57.394" v="358" actId="2696"/>
        <pc:sldMkLst>
          <pc:docMk/>
          <pc:sldMk cId="1283773526" sldId="269"/>
        </pc:sldMkLst>
      </pc:sldChg>
      <pc:sldChg chg="new del">
        <pc:chgData name="Frédéric ROZ" userId="c1b42e87-a245-41d7-9082-66ec293c786c" providerId="ADAL" clId="{3FBDD842-1B44-413B-A260-831CD807539C}" dt="2025-06-27T15:53:32.367" v="417" actId="2696"/>
        <pc:sldMkLst>
          <pc:docMk/>
          <pc:sldMk cId="3407265543" sldId="269"/>
        </pc:sldMkLst>
      </pc:sldChg>
      <pc:sldChg chg="new del">
        <pc:chgData name="Frédéric ROZ" userId="c1b42e87-a245-41d7-9082-66ec293c786c" providerId="ADAL" clId="{3FBDD842-1B44-413B-A260-831CD807539C}" dt="2025-06-27T14:42:39.947" v="353" actId="2696"/>
        <pc:sldMkLst>
          <pc:docMk/>
          <pc:sldMk cId="3593725401" sldId="269"/>
        </pc:sldMkLst>
      </pc:sldChg>
      <pc:sldChg chg="new del">
        <pc:chgData name="Frédéric ROZ" userId="c1b42e87-a245-41d7-9082-66ec293c786c" providerId="ADAL" clId="{3FBDD842-1B44-413B-A260-831CD807539C}" dt="2025-06-27T15:53:32.367" v="417" actId="2696"/>
        <pc:sldMkLst>
          <pc:docMk/>
          <pc:sldMk cId="2600868184" sldId="270"/>
        </pc:sldMkLst>
      </pc:sldChg>
      <pc:sldChg chg="new del">
        <pc:chgData name="Frédéric ROZ" userId="c1b42e87-a245-41d7-9082-66ec293c786c" providerId="ADAL" clId="{3FBDD842-1B44-413B-A260-831CD807539C}" dt="2025-06-27T15:53:32.367" v="417" actId="2696"/>
        <pc:sldMkLst>
          <pc:docMk/>
          <pc:sldMk cId="1695530318" sldId="271"/>
        </pc:sldMkLst>
      </pc:sldChg>
      <pc:sldChg chg="new del">
        <pc:chgData name="Frédéric ROZ" userId="c1b42e87-a245-41d7-9082-66ec293c786c" providerId="ADAL" clId="{3FBDD842-1B44-413B-A260-831CD807539C}" dt="2025-06-27T15:50:25.001" v="414" actId="2696"/>
        <pc:sldMkLst>
          <pc:docMk/>
          <pc:sldMk cId="4079733172" sldId="271"/>
        </pc:sldMkLst>
      </pc:sldChg>
      <pc:sldChg chg="new del">
        <pc:chgData name="Frédéric ROZ" userId="c1b42e87-a245-41d7-9082-66ec293c786c" providerId="ADAL" clId="{3FBDD842-1B44-413B-A260-831CD807539C}" dt="2025-06-27T15:53:32.367" v="417" actId="2696"/>
        <pc:sldMkLst>
          <pc:docMk/>
          <pc:sldMk cId="14948620" sldId="272"/>
        </pc:sldMkLst>
      </pc:sldChg>
      <pc:sldMasterChg chg="addSp delSp modSp mod addSldLayout modSldLayout sldLayoutOrd">
        <pc:chgData name="Frédéric ROZ" userId="c1b42e87-a245-41d7-9082-66ec293c786c" providerId="ADAL" clId="{3FBDD842-1B44-413B-A260-831CD807539C}" dt="2025-06-30T08:32:22.761" v="436" actId="167"/>
        <pc:sldMasterMkLst>
          <pc:docMk/>
          <pc:sldMasterMk cId="3810895255" sldId="2147483648"/>
        </pc:sldMasterMkLst>
        <pc:sldLayoutChg chg="addSp delSp modSp mod">
          <pc:chgData name="Frédéric ROZ" userId="c1b42e87-a245-41d7-9082-66ec293c786c" providerId="ADAL" clId="{3FBDD842-1B44-413B-A260-831CD807539C}" dt="2025-06-27T14:11:41.450" v="287" actId="6549"/>
          <pc:sldLayoutMkLst>
            <pc:docMk/>
            <pc:sldMasterMk cId="3810895255" sldId="2147483648"/>
            <pc:sldLayoutMk cId="18535826" sldId="2147483649"/>
          </pc:sldLayoutMkLst>
          <pc:spChg chg="add mod">
            <ac:chgData name="Frédéric ROZ" userId="c1b42e87-a245-41d7-9082-66ec293c786c" providerId="ADAL" clId="{3FBDD842-1B44-413B-A260-831CD807539C}" dt="2025-06-27T14:11:41.450" v="287" actId="6549"/>
            <ac:spMkLst>
              <pc:docMk/>
              <pc:sldMasterMk cId="3810895255" sldId="2147483648"/>
              <pc:sldLayoutMk cId="18535826" sldId="2147483649"/>
              <ac:spMk id="2" creationId="{4B7C7EA9-CCC2-E6EF-6181-6EC767BF16A7}"/>
            </ac:spMkLst>
          </pc:spChg>
          <pc:spChg chg="add mod">
            <ac:chgData name="Frédéric ROZ" userId="c1b42e87-a245-41d7-9082-66ec293c786c" providerId="ADAL" clId="{3FBDD842-1B44-413B-A260-831CD807539C}" dt="2025-06-27T14:11:36.818" v="286" actId="20577"/>
            <ac:spMkLst>
              <pc:docMk/>
              <pc:sldMasterMk cId="3810895255" sldId="2147483648"/>
              <pc:sldLayoutMk cId="18535826" sldId="2147483649"/>
              <ac:spMk id="3" creationId="{3B61DF89-E94C-4CD2-3F94-09C638EEBF0A}"/>
            </ac:spMkLst>
          </pc:spChg>
        </pc:sldLayoutChg>
        <pc:sldLayoutChg chg="addSp delSp modSp mod ord">
          <pc:chgData name="Frédéric ROZ" userId="c1b42e87-a245-41d7-9082-66ec293c786c" providerId="ADAL" clId="{3FBDD842-1B44-413B-A260-831CD807539C}" dt="2025-06-27T16:12:38.440" v="425" actId="12"/>
          <pc:sldLayoutMkLst>
            <pc:docMk/>
            <pc:sldMasterMk cId="3810895255" sldId="2147483648"/>
            <pc:sldLayoutMk cId="2902055407" sldId="2147483650"/>
          </pc:sldLayoutMkLst>
          <pc:spChg chg="add mod">
            <ac:chgData name="Frédéric ROZ" userId="c1b42e87-a245-41d7-9082-66ec293c786c" providerId="ADAL" clId="{3FBDD842-1B44-413B-A260-831CD807539C}" dt="2025-06-27T16:12:38.440" v="425" actId="12"/>
            <ac:spMkLst>
              <pc:docMk/>
              <pc:sldMasterMk cId="3810895255" sldId="2147483648"/>
              <pc:sldLayoutMk cId="2902055407" sldId="2147483650"/>
              <ac:spMk id="2" creationId="{291C7DFA-10A6-B2D3-1703-A954FF267084}"/>
            </ac:spMkLst>
          </pc:spChg>
          <pc:spChg chg="add mod">
            <ac:chgData name="Frédéric ROZ" userId="c1b42e87-a245-41d7-9082-66ec293c786c" providerId="ADAL" clId="{3FBDD842-1B44-413B-A260-831CD807539C}" dt="2025-06-27T16:12:34.119" v="424" actId="12"/>
            <ac:spMkLst>
              <pc:docMk/>
              <pc:sldMasterMk cId="3810895255" sldId="2147483648"/>
              <pc:sldLayoutMk cId="2902055407" sldId="2147483650"/>
              <ac:spMk id="3" creationId="{CC81AA3C-88B9-30F2-17A0-050E0FBC1687}"/>
            </ac:spMkLst>
          </pc:spChg>
        </pc:sldLayoutChg>
        <pc:sldLayoutChg chg="addSp modSp ord">
          <pc:chgData name="Frédéric ROZ" userId="c1b42e87-a245-41d7-9082-66ec293c786c" providerId="ADAL" clId="{3FBDD842-1B44-413B-A260-831CD807539C}" dt="2025-06-27T16:12:56.813" v="427" actId="12"/>
          <pc:sldLayoutMkLst>
            <pc:docMk/>
            <pc:sldMasterMk cId="3810895255" sldId="2147483648"/>
            <pc:sldLayoutMk cId="3379198739" sldId="2147483651"/>
          </pc:sldLayoutMkLst>
          <pc:spChg chg="add mod">
            <ac:chgData name="Frédéric ROZ" userId="c1b42e87-a245-41d7-9082-66ec293c786c" providerId="ADAL" clId="{3FBDD842-1B44-413B-A260-831CD807539C}" dt="2025-06-27T12:14:26.370" v="71"/>
            <ac:spMkLst>
              <pc:docMk/>
              <pc:sldMasterMk cId="3810895255" sldId="2147483648"/>
              <pc:sldLayoutMk cId="3379198739" sldId="2147483651"/>
              <ac:spMk id="2" creationId="{C9930D10-C638-6DA6-B7A0-53060008606A}"/>
            </ac:spMkLst>
          </pc:spChg>
          <pc:spChg chg="add mod">
            <ac:chgData name="Frédéric ROZ" userId="c1b42e87-a245-41d7-9082-66ec293c786c" providerId="ADAL" clId="{3FBDD842-1B44-413B-A260-831CD807539C}" dt="2025-06-27T16:12:56.813" v="427" actId="12"/>
            <ac:spMkLst>
              <pc:docMk/>
              <pc:sldMasterMk cId="3810895255" sldId="2147483648"/>
              <pc:sldLayoutMk cId="3379198739" sldId="2147483651"/>
              <ac:spMk id="3" creationId="{2F925252-8AC6-4667-556A-F95B26060289}"/>
            </ac:spMkLst>
          </pc:spChg>
          <pc:spChg chg="add mod">
            <ac:chgData name="Frédéric ROZ" userId="c1b42e87-a245-41d7-9082-66ec293c786c" providerId="ADAL" clId="{3FBDD842-1B44-413B-A260-831CD807539C}" dt="2025-06-27T16:12:52.557" v="426" actId="12"/>
            <ac:spMkLst>
              <pc:docMk/>
              <pc:sldMasterMk cId="3810895255" sldId="2147483648"/>
              <pc:sldLayoutMk cId="3379198739" sldId="2147483651"/>
              <ac:spMk id="4" creationId="{0F3662D5-DB97-A341-4658-9D1310F9E5DD}"/>
            </ac:spMkLst>
          </pc:spChg>
        </pc:sldLayoutChg>
        <pc:sldLayoutChg chg="addSp delSp modSp mod">
          <pc:chgData name="Frédéric ROZ" userId="c1b42e87-a245-41d7-9082-66ec293c786c" providerId="ADAL" clId="{3FBDD842-1B44-413B-A260-831CD807539C}" dt="2025-06-27T15:46:30.646" v="393" actId="20577"/>
          <pc:sldLayoutMkLst>
            <pc:docMk/>
            <pc:sldMasterMk cId="3810895255" sldId="2147483648"/>
            <pc:sldLayoutMk cId="174619089" sldId="2147483652"/>
          </pc:sldLayoutMkLst>
          <pc:spChg chg="add mod">
            <ac:chgData name="Frédéric ROZ" userId="c1b42e87-a245-41d7-9082-66ec293c786c" providerId="ADAL" clId="{3FBDD842-1B44-413B-A260-831CD807539C}" dt="2025-06-27T15:43:16.714" v="366"/>
            <ac:spMkLst>
              <pc:docMk/>
              <pc:sldMasterMk cId="3810895255" sldId="2147483648"/>
              <pc:sldLayoutMk cId="174619089" sldId="2147483652"/>
              <ac:spMk id="2" creationId="{DC96813F-3229-350B-8455-1C16D5E1CFA7}"/>
            </ac:spMkLst>
          </pc:spChg>
          <pc:spChg chg="add mod">
            <ac:chgData name="Frédéric ROZ" userId="c1b42e87-a245-41d7-9082-66ec293c786c" providerId="ADAL" clId="{3FBDD842-1B44-413B-A260-831CD807539C}" dt="2025-06-27T15:46:14.629" v="387" actId="1076"/>
            <ac:spMkLst>
              <pc:docMk/>
              <pc:sldMasterMk cId="3810895255" sldId="2147483648"/>
              <pc:sldLayoutMk cId="174619089" sldId="2147483652"/>
              <ac:spMk id="5" creationId="{D6129227-D479-1BAB-5FCC-7017BFC9197E}"/>
            </ac:spMkLst>
          </pc:spChg>
          <pc:spChg chg="add mod">
            <ac:chgData name="Frédéric ROZ" userId="c1b42e87-a245-41d7-9082-66ec293c786c" providerId="ADAL" clId="{3FBDD842-1B44-413B-A260-831CD807539C}" dt="2025-06-27T15:46:27.586" v="392" actId="20577"/>
            <ac:spMkLst>
              <pc:docMk/>
              <pc:sldMasterMk cId="3810895255" sldId="2147483648"/>
              <pc:sldLayoutMk cId="174619089" sldId="2147483652"/>
              <ac:spMk id="6" creationId="{F25DD664-2013-B0B7-73D8-E1AD037AA6DB}"/>
            </ac:spMkLst>
          </pc:spChg>
          <pc:spChg chg="add mod">
            <ac:chgData name="Frédéric ROZ" userId="c1b42e87-a245-41d7-9082-66ec293c786c" providerId="ADAL" clId="{3FBDD842-1B44-413B-A260-831CD807539C}" dt="2025-06-27T15:46:30.646" v="393" actId="20577"/>
            <ac:spMkLst>
              <pc:docMk/>
              <pc:sldMasterMk cId="3810895255" sldId="2147483648"/>
              <pc:sldLayoutMk cId="174619089" sldId="2147483652"/>
              <ac:spMk id="7" creationId="{FB669DEC-D97E-AECD-3A6F-4AB4FBFA3F22}"/>
            </ac:spMkLst>
          </pc:spChg>
          <pc:spChg chg="mod">
            <ac:chgData name="Frédéric ROZ" userId="c1b42e87-a245-41d7-9082-66ec293c786c" providerId="ADAL" clId="{3FBDD842-1B44-413B-A260-831CD807539C}" dt="2025-06-27T12:19:19.511" v="79" actId="1076"/>
            <ac:spMkLst>
              <pc:docMk/>
              <pc:sldMasterMk cId="3810895255" sldId="2147483648"/>
              <pc:sldLayoutMk cId="174619089" sldId="2147483652"/>
              <ac:spMk id="18" creationId="{8B22A0B7-119E-78B3-1035-E123275D86CE}"/>
            </ac:spMkLst>
          </pc:spChg>
          <pc:picChg chg="mod">
            <ac:chgData name="Frédéric ROZ" userId="c1b42e87-a245-41d7-9082-66ec293c786c" providerId="ADAL" clId="{3FBDD842-1B44-413B-A260-831CD807539C}" dt="2025-06-27T12:19:28.914" v="84" actId="1036"/>
            <ac:picMkLst>
              <pc:docMk/>
              <pc:sldMasterMk cId="3810895255" sldId="2147483648"/>
              <pc:sldLayoutMk cId="174619089" sldId="2147483652"/>
              <ac:picMk id="17" creationId="{771A9A45-D3E9-D0EE-48B9-16F007A9F477}"/>
            </ac:picMkLst>
          </pc:picChg>
        </pc:sldLayoutChg>
        <pc:sldLayoutChg chg="addSp delSp modSp add mod ord modTransition">
          <pc:chgData name="Frédéric ROZ" userId="c1b42e87-a245-41d7-9082-66ec293c786c" providerId="ADAL" clId="{3FBDD842-1B44-413B-A260-831CD807539C}" dt="2025-06-27T14:38:12.655" v="343" actId="14100"/>
          <pc:sldLayoutMkLst>
            <pc:docMk/>
            <pc:sldMasterMk cId="3810895255" sldId="2147483648"/>
            <pc:sldLayoutMk cId="525238305" sldId="2147483660"/>
          </pc:sldLayoutMkLst>
        </pc:sldLayoutChg>
        <pc:sldLayoutChg chg="addSp delSp modSp add mod ord modTransition">
          <pc:chgData name="Frédéric ROZ" userId="c1b42e87-a245-41d7-9082-66ec293c786c" providerId="ADAL" clId="{3FBDD842-1B44-413B-A260-831CD807539C}" dt="2025-06-27T15:43:34.110" v="368" actId="947"/>
          <pc:sldLayoutMkLst>
            <pc:docMk/>
            <pc:sldMasterMk cId="3810895255" sldId="2147483648"/>
            <pc:sldLayoutMk cId="1128552684" sldId="2147483661"/>
          </pc:sldLayoutMkLst>
        </pc:sldLayoutChg>
        <pc:sldLayoutChg chg="modSp mod ord">
          <pc:chgData name="Frédéric ROZ" userId="c1b42e87-a245-41d7-9082-66ec293c786c" providerId="ADAL" clId="{3FBDD842-1B44-413B-A260-831CD807539C}" dt="2025-06-27T13:52:31.243" v="120" actId="20577"/>
          <pc:sldLayoutMkLst>
            <pc:docMk/>
            <pc:sldMasterMk cId="3810895255" sldId="2147483648"/>
            <pc:sldLayoutMk cId="2722425174" sldId="2147483663"/>
          </pc:sldLayoutMkLst>
        </pc:sldLayoutChg>
        <pc:sldLayoutChg chg="addSp delSp modSp add mod ord replId modTransition">
          <pc:chgData name="Frédéric ROZ" userId="c1b42e87-a245-41d7-9082-66ec293c786c" providerId="ADAL" clId="{3FBDD842-1B44-413B-A260-831CD807539C}" dt="2025-06-30T08:32:22.761" v="436" actId="167"/>
          <pc:sldLayoutMkLst>
            <pc:docMk/>
            <pc:sldMasterMk cId="3810895255" sldId="2147483648"/>
            <pc:sldLayoutMk cId="3785319630" sldId="2147483674"/>
          </pc:sldLayoutMkLst>
          <pc:spChg chg="add mod ord">
            <ac:chgData name="Frédéric ROZ" userId="c1b42e87-a245-41d7-9082-66ec293c786c" providerId="ADAL" clId="{3FBDD842-1B44-413B-A260-831CD807539C}" dt="2025-06-30T08:32:22.761" v="436" actId="167"/>
            <ac:spMkLst>
              <pc:docMk/>
              <pc:sldMasterMk cId="3810895255" sldId="2147483648"/>
              <pc:sldLayoutMk cId="3785319630" sldId="2147483674"/>
              <ac:spMk id="4" creationId="{AD25E028-39B0-EB91-0A45-97FE43021DF6}"/>
            </ac:spMkLst>
          </pc:spChg>
          <pc:spChg chg="mod">
            <ac:chgData name="Frédéric ROZ" userId="c1b42e87-a245-41d7-9082-66ec293c786c" providerId="ADAL" clId="{3FBDD842-1B44-413B-A260-831CD807539C}" dt="2025-06-27T14:41:17.118" v="349" actId="947"/>
            <ac:spMkLst>
              <pc:docMk/>
              <pc:sldMasterMk cId="3810895255" sldId="2147483648"/>
              <pc:sldLayoutMk cId="3785319630" sldId="2147483674"/>
              <ac:spMk id="13" creationId="{C9BA564F-7783-0C0F-F908-CFAFD2FA0E22}"/>
            </ac:spMkLst>
          </pc:spChg>
          <pc:picChg chg="add mod ord">
            <ac:chgData name="Frédéric ROZ" userId="c1b42e87-a245-41d7-9082-66ec293c786c" providerId="ADAL" clId="{3FBDD842-1B44-413B-A260-831CD807539C}" dt="2025-06-27T14:41:27.060" v="351" actId="167"/>
            <ac:picMkLst>
              <pc:docMk/>
              <pc:sldMasterMk cId="3810895255" sldId="2147483648"/>
              <pc:sldLayoutMk cId="3785319630" sldId="2147483674"/>
              <ac:picMk id="5" creationId="{686B6612-6BF6-4E27-51D2-1942D88B63C6}"/>
            </ac:picMkLst>
          </pc:picChg>
          <pc:picChg chg="add mod ord">
            <ac:chgData name="Frédéric ROZ" userId="c1b42e87-a245-41d7-9082-66ec293c786c" providerId="ADAL" clId="{3FBDD842-1B44-413B-A260-831CD807539C}" dt="2025-06-30T08:32:17.163" v="434" actId="167"/>
            <ac:picMkLst>
              <pc:docMk/>
              <pc:sldMasterMk cId="3810895255" sldId="2147483648"/>
              <pc:sldLayoutMk cId="3785319630" sldId="2147483674"/>
              <ac:picMk id="6" creationId="{4197B7FF-404B-AFFA-AAC4-70B4618FD92D}"/>
            </ac:picMkLst>
          </pc:picChg>
          <pc:picChg chg="del">
            <ac:chgData name="Frédéric ROZ" userId="c1b42e87-a245-41d7-9082-66ec293c786c" providerId="ADAL" clId="{3FBDD842-1B44-413B-A260-831CD807539C}" dt="2025-06-30T08:32:19.744" v="435" actId="478"/>
            <ac:picMkLst>
              <pc:docMk/>
              <pc:sldMasterMk cId="3810895255" sldId="2147483648"/>
              <pc:sldLayoutMk cId="3785319630" sldId="2147483674"/>
              <ac:picMk id="8" creationId="{7F216121-1D61-19F4-1542-CD3991F03C6C}"/>
            </ac:picMkLst>
          </pc:picChg>
        </pc:sldLayoutChg>
        <pc:sldLayoutChg chg="addSp delSp modSp add mod ord modTransition">
          <pc:chgData name="Frédéric ROZ" userId="c1b42e87-a245-41d7-9082-66ec293c786c" providerId="ADAL" clId="{3FBDD842-1B44-413B-A260-831CD807539C}" dt="2025-06-27T15:49:57.437" v="411"/>
          <pc:sldLayoutMkLst>
            <pc:docMk/>
            <pc:sldMasterMk cId="3810895255" sldId="2147483648"/>
            <pc:sldLayoutMk cId="3420099886" sldId="2147483675"/>
          </pc:sldLayoutMkLst>
          <pc:spChg chg="mod">
            <ac:chgData name="Frédéric ROZ" userId="c1b42e87-a245-41d7-9082-66ec293c786c" providerId="ADAL" clId="{3FBDD842-1B44-413B-A260-831CD807539C}" dt="2025-06-27T15:47:50.077" v="398" actId="947"/>
            <ac:spMkLst>
              <pc:docMk/>
              <pc:sldMasterMk cId="3810895255" sldId="2147483648"/>
              <pc:sldLayoutMk cId="3420099886" sldId="2147483675"/>
              <ac:spMk id="2" creationId="{DC96813F-3229-350B-8455-1C16D5E1CFA7}"/>
            </ac:spMkLst>
          </pc:spChg>
          <pc:spChg chg="add mod ord">
            <ac:chgData name="Frédéric ROZ" userId="c1b42e87-a245-41d7-9082-66ec293c786c" providerId="ADAL" clId="{3FBDD842-1B44-413B-A260-831CD807539C}" dt="2025-06-27T15:49:39.708" v="407" actId="167"/>
            <ac:spMkLst>
              <pc:docMk/>
              <pc:sldMasterMk cId="3810895255" sldId="2147483648"/>
              <pc:sldLayoutMk cId="3420099886" sldId="2147483675"/>
              <ac:spMk id="9" creationId="{2DECFFF2-0094-DAD3-334C-8090F256DE10}"/>
            </ac:spMkLst>
          </pc:spChg>
          <pc:spChg chg="mod">
            <ac:chgData name="Frédéric ROZ" userId="c1b42e87-a245-41d7-9082-66ec293c786c" providerId="ADAL" clId="{3FBDD842-1B44-413B-A260-831CD807539C}" dt="2025-06-27T15:49:23.474" v="405" actId="947"/>
            <ac:spMkLst>
              <pc:docMk/>
              <pc:sldMasterMk cId="3810895255" sldId="2147483648"/>
              <pc:sldLayoutMk cId="3420099886" sldId="2147483675"/>
              <ac:spMk id="18" creationId="{8B22A0B7-119E-78B3-1035-E123275D86CE}"/>
            </ac:spMkLst>
          </pc:spChg>
          <pc:picChg chg="add mod">
            <ac:chgData name="Frédéric ROZ" userId="c1b42e87-a245-41d7-9082-66ec293c786c" providerId="ADAL" clId="{3FBDD842-1B44-413B-A260-831CD807539C}" dt="2025-06-27T15:49:02.911" v="402" actId="14100"/>
            <ac:picMkLst>
              <pc:docMk/>
              <pc:sldMasterMk cId="3810895255" sldId="2147483648"/>
              <pc:sldLayoutMk cId="3420099886" sldId="2147483675"/>
              <ac:picMk id="3" creationId="{CE0C80DD-F0AC-9506-3DB0-0D6698CA77FE}"/>
            </ac:picMkLst>
          </pc:picChg>
          <pc:picChg chg="add mod">
            <ac:chgData name="Frédéric ROZ" userId="c1b42e87-a245-41d7-9082-66ec293c786c" providerId="ADAL" clId="{3FBDD842-1B44-413B-A260-831CD807539C}" dt="2025-06-27T15:49:57.437" v="411"/>
            <ac:picMkLst>
              <pc:docMk/>
              <pc:sldMasterMk cId="3810895255" sldId="2147483648"/>
              <pc:sldLayoutMk cId="3420099886" sldId="2147483675"/>
              <ac:picMk id="11" creationId="{5D29FA29-3BC3-1CB6-9345-14CB92761F72}"/>
            </ac:picMkLst>
          </pc:picChg>
        </pc:sldLayoutChg>
      </pc:sldMasterChg>
      <pc:sldMasterChg chg="new del mod addSldLayout modSldLayout sldLayoutOrd">
        <pc:chgData name="Frédéric ROZ" userId="c1b42e87-a245-41d7-9082-66ec293c786c" providerId="ADAL" clId="{3FBDD842-1B44-413B-A260-831CD807539C}" dt="2025-06-27T15:50:07.664" v="412" actId="2696"/>
        <pc:sldMasterMkLst>
          <pc:docMk/>
          <pc:sldMasterMk cId="2420438215" sldId="2147483662"/>
        </pc:sldMasterMkLst>
        <pc:sldLayoutChg chg="modSp new mod replId">
          <pc:chgData name="Frédéric ROZ" userId="c1b42e87-a245-41d7-9082-66ec293c786c" providerId="ADAL" clId="{3FBDD842-1B44-413B-A260-831CD807539C}" dt="2025-06-27T14:38:43.740" v="344" actId="1076"/>
          <pc:sldLayoutMkLst>
            <pc:docMk/>
            <pc:sldMasterMk cId="2420438215" sldId="2147483662"/>
            <pc:sldLayoutMk cId="3979054530" sldId="2147483663"/>
          </pc:sldLayoutMkLst>
        </pc:sldLayoutChg>
        <pc:sldLayoutChg chg="new replId">
          <pc:chgData name="Frédéric ROZ" userId="c1b42e87-a245-41d7-9082-66ec293c786c" providerId="ADAL" clId="{3FBDD842-1B44-413B-A260-831CD807539C}" dt="2025-06-27T13:59:40.180" v="152" actId="6938"/>
          <pc:sldLayoutMkLst>
            <pc:docMk/>
            <pc:sldMasterMk cId="2420438215" sldId="2147483662"/>
            <pc:sldLayoutMk cId="3829218737" sldId="2147483664"/>
          </pc:sldLayoutMkLst>
        </pc:sldLayoutChg>
        <pc:sldLayoutChg chg="new replId">
          <pc:chgData name="Frédéric ROZ" userId="c1b42e87-a245-41d7-9082-66ec293c786c" providerId="ADAL" clId="{3FBDD842-1B44-413B-A260-831CD807539C}" dt="2025-06-27T13:59:40.180" v="152" actId="6938"/>
          <pc:sldLayoutMkLst>
            <pc:docMk/>
            <pc:sldMasterMk cId="2420438215" sldId="2147483662"/>
            <pc:sldLayoutMk cId="3863485436" sldId="2147483665"/>
          </pc:sldLayoutMkLst>
        </pc:sldLayoutChg>
        <pc:sldLayoutChg chg="new replId">
          <pc:chgData name="Frédéric ROZ" userId="c1b42e87-a245-41d7-9082-66ec293c786c" providerId="ADAL" clId="{3FBDD842-1B44-413B-A260-831CD807539C}" dt="2025-06-27T13:59:40.180" v="152" actId="6938"/>
          <pc:sldLayoutMkLst>
            <pc:docMk/>
            <pc:sldMasterMk cId="2420438215" sldId="2147483662"/>
            <pc:sldLayoutMk cId="3731126079" sldId="2147483666"/>
          </pc:sldLayoutMkLst>
        </pc:sldLayoutChg>
        <pc:sldLayoutChg chg="new replId">
          <pc:chgData name="Frédéric ROZ" userId="c1b42e87-a245-41d7-9082-66ec293c786c" providerId="ADAL" clId="{3FBDD842-1B44-413B-A260-831CD807539C}" dt="2025-06-27T13:59:40.180" v="152" actId="6938"/>
          <pc:sldLayoutMkLst>
            <pc:docMk/>
            <pc:sldMasterMk cId="2420438215" sldId="2147483662"/>
            <pc:sldLayoutMk cId="668851884" sldId="2147483667"/>
          </pc:sldLayoutMkLst>
        </pc:sldLayoutChg>
        <pc:sldLayoutChg chg="new ord replId">
          <pc:chgData name="Frédéric ROZ" userId="c1b42e87-a245-41d7-9082-66ec293c786c" providerId="ADAL" clId="{3FBDD842-1B44-413B-A260-831CD807539C}" dt="2025-06-27T14:00:24.841" v="153" actId="20578"/>
          <pc:sldLayoutMkLst>
            <pc:docMk/>
            <pc:sldMasterMk cId="2420438215" sldId="2147483662"/>
            <pc:sldLayoutMk cId="3170702351" sldId="2147483668"/>
          </pc:sldLayoutMkLst>
        </pc:sldLayoutChg>
        <pc:sldLayoutChg chg="new replId">
          <pc:chgData name="Frédéric ROZ" userId="c1b42e87-a245-41d7-9082-66ec293c786c" providerId="ADAL" clId="{3FBDD842-1B44-413B-A260-831CD807539C}" dt="2025-06-27T13:59:40.180" v="152" actId="6938"/>
          <pc:sldLayoutMkLst>
            <pc:docMk/>
            <pc:sldMasterMk cId="2420438215" sldId="2147483662"/>
            <pc:sldLayoutMk cId="2534445840" sldId="2147483669"/>
          </pc:sldLayoutMkLst>
        </pc:sldLayoutChg>
        <pc:sldLayoutChg chg="new replId">
          <pc:chgData name="Frédéric ROZ" userId="c1b42e87-a245-41d7-9082-66ec293c786c" providerId="ADAL" clId="{3FBDD842-1B44-413B-A260-831CD807539C}" dt="2025-06-27T13:59:40.180" v="152" actId="6938"/>
          <pc:sldLayoutMkLst>
            <pc:docMk/>
            <pc:sldMasterMk cId="2420438215" sldId="2147483662"/>
            <pc:sldLayoutMk cId="1880628116" sldId="2147483670"/>
          </pc:sldLayoutMkLst>
        </pc:sldLayoutChg>
        <pc:sldLayoutChg chg="new replId">
          <pc:chgData name="Frédéric ROZ" userId="c1b42e87-a245-41d7-9082-66ec293c786c" providerId="ADAL" clId="{3FBDD842-1B44-413B-A260-831CD807539C}" dt="2025-06-27T13:59:40.180" v="152" actId="6938"/>
          <pc:sldLayoutMkLst>
            <pc:docMk/>
            <pc:sldMasterMk cId="2420438215" sldId="2147483662"/>
            <pc:sldLayoutMk cId="2449380751" sldId="2147483671"/>
          </pc:sldLayoutMkLst>
        </pc:sldLayoutChg>
        <pc:sldLayoutChg chg="new replId">
          <pc:chgData name="Frédéric ROZ" userId="c1b42e87-a245-41d7-9082-66ec293c786c" providerId="ADAL" clId="{3FBDD842-1B44-413B-A260-831CD807539C}" dt="2025-06-27T13:59:40.180" v="152" actId="6938"/>
          <pc:sldLayoutMkLst>
            <pc:docMk/>
            <pc:sldMasterMk cId="2420438215" sldId="2147483662"/>
            <pc:sldLayoutMk cId="2715653321" sldId="2147483672"/>
          </pc:sldLayoutMkLst>
        </pc:sldLayoutChg>
        <pc:sldLayoutChg chg="new replId">
          <pc:chgData name="Frédéric ROZ" userId="c1b42e87-a245-41d7-9082-66ec293c786c" providerId="ADAL" clId="{3FBDD842-1B44-413B-A260-831CD807539C}" dt="2025-06-27T13:59:40.180" v="152" actId="6938"/>
          <pc:sldLayoutMkLst>
            <pc:docMk/>
            <pc:sldMasterMk cId="2420438215" sldId="2147483662"/>
            <pc:sldLayoutMk cId="1674564503" sldId="2147483673"/>
          </pc:sldLayoutMkLst>
        </pc:sldLayoutChg>
      </pc:sldMasterChg>
      <pc:sldMasterChg chg="new del mod addSldLayout sldLayoutOrd">
        <pc:chgData name="Frédéric ROZ" userId="c1b42e87-a245-41d7-9082-66ec293c786c" providerId="ADAL" clId="{3FBDD842-1B44-413B-A260-831CD807539C}" dt="2025-06-27T13:59:39.062" v="151" actId="2696"/>
        <pc:sldMasterMkLst>
          <pc:docMk/>
          <pc:sldMasterMk cId="3092007994" sldId="2147483662"/>
        </pc:sldMasterMkLst>
        <pc:sldLayoutChg chg="new replId">
          <pc:chgData name="Frédéric ROZ" userId="c1b42e87-a245-41d7-9082-66ec293c786c" providerId="ADAL" clId="{3FBDD842-1B44-413B-A260-831CD807539C}" dt="2025-06-27T13:51:30.843" v="102" actId="6938"/>
          <pc:sldLayoutMkLst>
            <pc:docMk/>
            <pc:sldMasterMk cId="3810895255" sldId="2147483648"/>
            <pc:sldLayoutMk cId="2722425174" sldId="2147483663"/>
          </pc:sldLayoutMkLst>
        </pc:sldLayoutChg>
        <pc:sldLayoutChg chg="new replId">
          <pc:chgData name="Frédéric ROZ" userId="c1b42e87-a245-41d7-9082-66ec293c786c" providerId="ADAL" clId="{3FBDD842-1B44-413B-A260-831CD807539C}" dt="2025-06-27T13:51:30.843" v="102" actId="6938"/>
          <pc:sldLayoutMkLst>
            <pc:docMk/>
            <pc:sldMasterMk cId="3092007994" sldId="2147483662"/>
            <pc:sldLayoutMk cId="3731741609" sldId="2147483664"/>
          </pc:sldLayoutMkLst>
        </pc:sldLayoutChg>
        <pc:sldLayoutChg chg="new replId">
          <pc:chgData name="Frédéric ROZ" userId="c1b42e87-a245-41d7-9082-66ec293c786c" providerId="ADAL" clId="{3FBDD842-1B44-413B-A260-831CD807539C}" dt="2025-06-27T13:51:30.843" v="102" actId="6938"/>
          <pc:sldLayoutMkLst>
            <pc:docMk/>
            <pc:sldMasterMk cId="3092007994" sldId="2147483662"/>
            <pc:sldLayoutMk cId="3670706541" sldId="2147483665"/>
          </pc:sldLayoutMkLst>
        </pc:sldLayoutChg>
        <pc:sldLayoutChg chg="new replId">
          <pc:chgData name="Frédéric ROZ" userId="c1b42e87-a245-41d7-9082-66ec293c786c" providerId="ADAL" clId="{3FBDD842-1B44-413B-A260-831CD807539C}" dt="2025-06-27T13:51:30.843" v="102" actId="6938"/>
          <pc:sldLayoutMkLst>
            <pc:docMk/>
            <pc:sldMasterMk cId="3092007994" sldId="2147483662"/>
            <pc:sldLayoutMk cId="3854082716" sldId="2147483666"/>
          </pc:sldLayoutMkLst>
        </pc:sldLayoutChg>
        <pc:sldLayoutChg chg="new replId">
          <pc:chgData name="Frédéric ROZ" userId="c1b42e87-a245-41d7-9082-66ec293c786c" providerId="ADAL" clId="{3FBDD842-1B44-413B-A260-831CD807539C}" dt="2025-06-27T13:51:30.843" v="102" actId="6938"/>
          <pc:sldLayoutMkLst>
            <pc:docMk/>
            <pc:sldMasterMk cId="3092007994" sldId="2147483662"/>
            <pc:sldLayoutMk cId="2253628826" sldId="2147483667"/>
          </pc:sldLayoutMkLst>
        </pc:sldLayoutChg>
        <pc:sldLayoutChg chg="new replId">
          <pc:chgData name="Frédéric ROZ" userId="c1b42e87-a245-41d7-9082-66ec293c786c" providerId="ADAL" clId="{3FBDD842-1B44-413B-A260-831CD807539C}" dt="2025-06-27T13:51:30.843" v="102" actId="6938"/>
          <pc:sldLayoutMkLst>
            <pc:docMk/>
            <pc:sldMasterMk cId="3092007994" sldId="2147483662"/>
            <pc:sldLayoutMk cId="3599191619" sldId="2147483668"/>
          </pc:sldLayoutMkLst>
        </pc:sldLayoutChg>
        <pc:sldLayoutChg chg="new replId">
          <pc:chgData name="Frédéric ROZ" userId="c1b42e87-a245-41d7-9082-66ec293c786c" providerId="ADAL" clId="{3FBDD842-1B44-413B-A260-831CD807539C}" dt="2025-06-27T13:51:30.843" v="102" actId="6938"/>
          <pc:sldLayoutMkLst>
            <pc:docMk/>
            <pc:sldMasterMk cId="3092007994" sldId="2147483662"/>
            <pc:sldLayoutMk cId="3185754699" sldId="2147483669"/>
          </pc:sldLayoutMkLst>
        </pc:sldLayoutChg>
        <pc:sldLayoutChg chg="new replId">
          <pc:chgData name="Frédéric ROZ" userId="c1b42e87-a245-41d7-9082-66ec293c786c" providerId="ADAL" clId="{3FBDD842-1B44-413B-A260-831CD807539C}" dt="2025-06-27T13:51:30.843" v="102" actId="6938"/>
          <pc:sldLayoutMkLst>
            <pc:docMk/>
            <pc:sldMasterMk cId="3092007994" sldId="2147483662"/>
            <pc:sldLayoutMk cId="2415034939" sldId="2147483670"/>
          </pc:sldLayoutMkLst>
        </pc:sldLayoutChg>
        <pc:sldLayoutChg chg="new replId">
          <pc:chgData name="Frédéric ROZ" userId="c1b42e87-a245-41d7-9082-66ec293c786c" providerId="ADAL" clId="{3FBDD842-1B44-413B-A260-831CD807539C}" dt="2025-06-27T13:51:30.843" v="102" actId="6938"/>
          <pc:sldLayoutMkLst>
            <pc:docMk/>
            <pc:sldMasterMk cId="3092007994" sldId="2147483662"/>
            <pc:sldLayoutMk cId="3394724057" sldId="2147483671"/>
          </pc:sldLayoutMkLst>
        </pc:sldLayoutChg>
        <pc:sldLayoutChg chg="new replId">
          <pc:chgData name="Frédéric ROZ" userId="c1b42e87-a245-41d7-9082-66ec293c786c" providerId="ADAL" clId="{3FBDD842-1B44-413B-A260-831CD807539C}" dt="2025-06-27T13:51:30.843" v="102" actId="6938"/>
          <pc:sldLayoutMkLst>
            <pc:docMk/>
            <pc:sldMasterMk cId="3092007994" sldId="2147483662"/>
            <pc:sldLayoutMk cId="620349793" sldId="2147483672"/>
          </pc:sldLayoutMkLst>
        </pc:sldLayoutChg>
        <pc:sldLayoutChg chg="new replId">
          <pc:chgData name="Frédéric ROZ" userId="c1b42e87-a245-41d7-9082-66ec293c786c" providerId="ADAL" clId="{3FBDD842-1B44-413B-A260-831CD807539C}" dt="2025-06-27T13:51:30.843" v="102" actId="6938"/>
          <pc:sldLayoutMkLst>
            <pc:docMk/>
            <pc:sldMasterMk cId="3092007994" sldId="2147483662"/>
            <pc:sldLayoutMk cId="2930616247" sldId="2147483673"/>
          </pc:sldLayoutMkLst>
        </pc:sldLayoutChg>
      </pc:sldMasterChg>
      <pc:sldMasterChg chg="new del mod addSldLayout">
        <pc:chgData name="Frédéric ROZ" userId="c1b42e87-a245-41d7-9082-66ec293c786c" providerId="ADAL" clId="{3FBDD842-1B44-413B-A260-831CD807539C}" dt="2025-06-27T13:51:28.897" v="101" actId="2696"/>
        <pc:sldMasterMkLst>
          <pc:docMk/>
          <pc:sldMasterMk cId="3044087133" sldId="2147483663"/>
        </pc:sldMasterMkLst>
        <pc:sldLayoutChg chg="new replId">
          <pc:chgData name="Frédéric ROZ" userId="c1b42e87-a245-41d7-9082-66ec293c786c" providerId="ADAL" clId="{3FBDD842-1B44-413B-A260-831CD807539C}" dt="2025-06-27T13:50:57.956" v="100" actId="6938"/>
          <pc:sldLayoutMkLst>
            <pc:docMk/>
            <pc:sldMasterMk cId="3044087133" sldId="2147483663"/>
            <pc:sldLayoutMk cId="2651739005" sldId="2147483664"/>
          </pc:sldLayoutMkLst>
        </pc:sldLayoutChg>
        <pc:sldLayoutChg chg="new replId">
          <pc:chgData name="Frédéric ROZ" userId="c1b42e87-a245-41d7-9082-66ec293c786c" providerId="ADAL" clId="{3FBDD842-1B44-413B-A260-831CD807539C}" dt="2025-06-27T13:50:57.956" v="100" actId="6938"/>
          <pc:sldLayoutMkLst>
            <pc:docMk/>
            <pc:sldMasterMk cId="3044087133" sldId="2147483663"/>
            <pc:sldLayoutMk cId="4063247251" sldId="2147483665"/>
          </pc:sldLayoutMkLst>
        </pc:sldLayoutChg>
        <pc:sldLayoutChg chg="new replId">
          <pc:chgData name="Frédéric ROZ" userId="c1b42e87-a245-41d7-9082-66ec293c786c" providerId="ADAL" clId="{3FBDD842-1B44-413B-A260-831CD807539C}" dt="2025-06-27T13:50:57.956" v="100" actId="6938"/>
          <pc:sldLayoutMkLst>
            <pc:docMk/>
            <pc:sldMasterMk cId="3044087133" sldId="2147483663"/>
            <pc:sldLayoutMk cId="206039200" sldId="2147483666"/>
          </pc:sldLayoutMkLst>
        </pc:sldLayoutChg>
        <pc:sldLayoutChg chg="new replId">
          <pc:chgData name="Frédéric ROZ" userId="c1b42e87-a245-41d7-9082-66ec293c786c" providerId="ADAL" clId="{3FBDD842-1B44-413B-A260-831CD807539C}" dt="2025-06-27T13:50:57.956" v="100" actId="6938"/>
          <pc:sldLayoutMkLst>
            <pc:docMk/>
            <pc:sldMasterMk cId="3044087133" sldId="2147483663"/>
            <pc:sldLayoutMk cId="3009858286" sldId="2147483667"/>
          </pc:sldLayoutMkLst>
        </pc:sldLayoutChg>
        <pc:sldLayoutChg chg="new replId">
          <pc:chgData name="Frédéric ROZ" userId="c1b42e87-a245-41d7-9082-66ec293c786c" providerId="ADAL" clId="{3FBDD842-1B44-413B-A260-831CD807539C}" dt="2025-06-27T13:50:57.956" v="100" actId="6938"/>
          <pc:sldLayoutMkLst>
            <pc:docMk/>
            <pc:sldMasterMk cId="3044087133" sldId="2147483663"/>
            <pc:sldLayoutMk cId="3447363806" sldId="2147483668"/>
          </pc:sldLayoutMkLst>
        </pc:sldLayoutChg>
        <pc:sldLayoutChg chg="new replId">
          <pc:chgData name="Frédéric ROZ" userId="c1b42e87-a245-41d7-9082-66ec293c786c" providerId="ADAL" clId="{3FBDD842-1B44-413B-A260-831CD807539C}" dt="2025-06-27T13:50:57.956" v="100" actId="6938"/>
          <pc:sldLayoutMkLst>
            <pc:docMk/>
            <pc:sldMasterMk cId="3044087133" sldId="2147483663"/>
            <pc:sldLayoutMk cId="1748091461" sldId="2147483669"/>
          </pc:sldLayoutMkLst>
        </pc:sldLayoutChg>
        <pc:sldLayoutChg chg="new replId">
          <pc:chgData name="Frédéric ROZ" userId="c1b42e87-a245-41d7-9082-66ec293c786c" providerId="ADAL" clId="{3FBDD842-1B44-413B-A260-831CD807539C}" dt="2025-06-27T13:50:57.956" v="100" actId="6938"/>
          <pc:sldLayoutMkLst>
            <pc:docMk/>
            <pc:sldMasterMk cId="3044087133" sldId="2147483663"/>
            <pc:sldLayoutMk cId="4084850813" sldId="2147483670"/>
          </pc:sldLayoutMkLst>
        </pc:sldLayoutChg>
        <pc:sldLayoutChg chg="new replId">
          <pc:chgData name="Frédéric ROZ" userId="c1b42e87-a245-41d7-9082-66ec293c786c" providerId="ADAL" clId="{3FBDD842-1B44-413B-A260-831CD807539C}" dt="2025-06-27T13:50:57.956" v="100" actId="6938"/>
          <pc:sldLayoutMkLst>
            <pc:docMk/>
            <pc:sldMasterMk cId="3044087133" sldId="2147483663"/>
            <pc:sldLayoutMk cId="3079313030" sldId="2147483671"/>
          </pc:sldLayoutMkLst>
        </pc:sldLayoutChg>
        <pc:sldLayoutChg chg="new replId">
          <pc:chgData name="Frédéric ROZ" userId="c1b42e87-a245-41d7-9082-66ec293c786c" providerId="ADAL" clId="{3FBDD842-1B44-413B-A260-831CD807539C}" dt="2025-06-27T13:50:57.956" v="100" actId="6938"/>
          <pc:sldLayoutMkLst>
            <pc:docMk/>
            <pc:sldMasterMk cId="3044087133" sldId="2147483663"/>
            <pc:sldLayoutMk cId="3177651473" sldId="2147483672"/>
          </pc:sldLayoutMkLst>
        </pc:sldLayoutChg>
        <pc:sldLayoutChg chg="new replId">
          <pc:chgData name="Frédéric ROZ" userId="c1b42e87-a245-41d7-9082-66ec293c786c" providerId="ADAL" clId="{3FBDD842-1B44-413B-A260-831CD807539C}" dt="2025-06-27T13:50:57.956" v="100" actId="6938"/>
          <pc:sldLayoutMkLst>
            <pc:docMk/>
            <pc:sldMasterMk cId="3044087133" sldId="2147483663"/>
            <pc:sldLayoutMk cId="3830904715" sldId="2147483673"/>
          </pc:sldLayoutMkLst>
        </pc:sldLayoutChg>
        <pc:sldLayoutChg chg="new replId">
          <pc:chgData name="Frédéric ROZ" userId="c1b42e87-a245-41d7-9082-66ec293c786c" providerId="ADAL" clId="{3FBDD842-1B44-413B-A260-831CD807539C}" dt="2025-06-27T13:50:57.956" v="100" actId="6938"/>
          <pc:sldLayoutMkLst>
            <pc:docMk/>
            <pc:sldMasterMk cId="3044087133" sldId="2147483663"/>
            <pc:sldLayoutMk cId="4227104562" sldId="2147483674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Titre fond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7F216121-1D61-19F4-1542-CD3991F03C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10850" y="0"/>
            <a:ext cx="1514475" cy="153529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F170E541-4313-5A70-C33B-92B325646D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3" r="290"/>
          <a:stretch>
            <a:fillRect/>
          </a:stretch>
        </p:blipFill>
        <p:spPr>
          <a:xfrm>
            <a:off x="0" y="123937"/>
            <a:ext cx="3386306" cy="1987140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C9BA564F-7783-0C0F-F908-CFAFD2FA0E22}"/>
              </a:ext>
            </a:extLst>
          </p:cNvPr>
          <p:cNvSpPr txBox="1"/>
          <p:nvPr userDrawn="1"/>
        </p:nvSpPr>
        <p:spPr>
          <a:xfrm>
            <a:off x="778944" y="169333"/>
            <a:ext cx="217610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cap="all" dirty="0">
                <a:solidFill>
                  <a:srgbClr val="002060"/>
                </a:solidFill>
                <a:latin typeface="Aptos" panose="020B0004020202020204" pitchFamily="34" charset="0"/>
              </a:rPr>
              <a:t>Parcours</a:t>
            </a:r>
          </a:p>
          <a:p>
            <a:r>
              <a:rPr lang="fr-FR" sz="2000" b="1" cap="all" dirty="0">
                <a:solidFill>
                  <a:srgbClr val="002060"/>
                </a:solidFill>
                <a:latin typeface="Aptos" panose="020B0004020202020204" pitchFamily="34" charset="0"/>
              </a:rPr>
              <a:t>Radiopédiatrie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B7C7EA9-CCC2-E6EF-6181-6EC767BF16A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 cap="all" baseline="0">
                <a:solidFill>
                  <a:srgbClr val="00008E"/>
                </a:solidFill>
              </a:defRPr>
            </a:lvl1pPr>
          </a:lstStyle>
          <a:p>
            <a:r>
              <a:rPr lang="fr-FR" dirty="0"/>
              <a:t>Titre de la présentation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B61DF89-E94C-4CD2-3F94-09C638EEBF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66850" y="4150678"/>
            <a:ext cx="9144000" cy="1655762"/>
          </a:xfrm>
        </p:spPr>
        <p:txBody>
          <a:bodyPr/>
          <a:lstStyle>
            <a:lvl1pPr marL="0" indent="0" algn="ctr">
              <a:buNone/>
              <a:defRPr sz="3600" baseline="0">
                <a:solidFill>
                  <a:srgbClr val="00008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z="3600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Auteur, affiliations</a:t>
            </a:r>
          </a:p>
        </p:txBody>
      </p:sp>
    </p:spTree>
    <p:extLst>
      <p:ext uri="{BB962C8B-B14F-4D97-AF65-F5344CB8AC3E}">
        <p14:creationId xmlns:p14="http://schemas.microsoft.com/office/powerpoint/2010/main" val="18535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Présentation fond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291C7DFA-10A6-B2D3-1703-A954FF26708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aseline="0">
                <a:latin typeface="Arial" panose="020B0604020202020204" pitchFamily="34" charset="0"/>
              </a:defRPr>
            </a:lvl1pPr>
          </a:lstStyle>
          <a:p>
            <a:r>
              <a:rPr lang="fr-FR" dirty="0"/>
              <a:t>Cliquer pour ajouter du texte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C81AA3C-88B9-30F2-17A0-050E0FBC168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38200" y="679187"/>
            <a:ext cx="10515600" cy="9162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aseline="0">
                <a:solidFill>
                  <a:srgbClr val="00008E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/>
              <a:t>Cliquer pour ajouter un titre</a:t>
            </a:r>
          </a:p>
        </p:txBody>
      </p:sp>
    </p:spTree>
    <p:extLst>
      <p:ext uri="{BB962C8B-B14F-4D97-AF65-F5344CB8AC3E}">
        <p14:creationId xmlns:p14="http://schemas.microsoft.com/office/powerpoint/2010/main" val="2902055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Messages fond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39BBAC37-3FF7-A5DE-8A4F-A5068C2E6C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2371" y="0"/>
            <a:ext cx="962954" cy="976191"/>
          </a:xfrm>
          <a:prstGeom prst="rect">
            <a:avLst/>
          </a:prstGeom>
        </p:spPr>
      </p:pic>
      <p:pic>
        <p:nvPicPr>
          <p:cNvPr id="13" name="Image 12" descr="Une image contenant habits, art&#10;&#10;Le contenu généré par l’IA peut être incorrect.">
            <a:extLst>
              <a:ext uri="{FF2B5EF4-FFF2-40B4-BE49-F238E27FC236}">
                <a16:creationId xmlns:a16="http://schemas.microsoft.com/office/drawing/2014/main" id="{95C3135B-74F8-CAD6-28DF-81148514649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b="12937"/>
          <a:stretch/>
        </p:blipFill>
        <p:spPr>
          <a:xfrm>
            <a:off x="11151" y="4369508"/>
            <a:ext cx="1499211" cy="2479989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771A9A45-D3E9-D0EE-48B9-16F007A9F47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2" r="290"/>
          <a:stretch>
            <a:fillRect/>
          </a:stretch>
        </p:blipFill>
        <p:spPr>
          <a:xfrm>
            <a:off x="0" y="143652"/>
            <a:ext cx="2179260" cy="1290216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8B22A0B7-119E-78B3-1035-E123275D86CE}"/>
              </a:ext>
            </a:extLst>
          </p:cNvPr>
          <p:cNvSpPr txBox="1"/>
          <p:nvPr userDrawn="1"/>
        </p:nvSpPr>
        <p:spPr>
          <a:xfrm>
            <a:off x="333759" y="105552"/>
            <a:ext cx="2176103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cap="all" dirty="0">
                <a:solidFill>
                  <a:srgbClr val="002060"/>
                </a:solidFill>
                <a:latin typeface="Aptos" panose="020B0004020202020204" pitchFamily="34" charset="0"/>
              </a:rPr>
              <a:t>Parcours</a:t>
            </a:r>
          </a:p>
          <a:p>
            <a:r>
              <a:rPr lang="fr-FR" sz="1400" b="1" cap="all" dirty="0">
                <a:solidFill>
                  <a:srgbClr val="002060"/>
                </a:solidFill>
                <a:latin typeface="Aptos" panose="020B0004020202020204" pitchFamily="34" charset="0"/>
              </a:rPr>
              <a:t>Radiopédiatrie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C96813F-3229-350B-8455-1C16D5E1CFA7}"/>
              </a:ext>
            </a:extLst>
          </p:cNvPr>
          <p:cNvSpPr txBox="1"/>
          <p:nvPr userDrawn="1"/>
        </p:nvSpPr>
        <p:spPr>
          <a:xfrm>
            <a:off x="1671290" y="1794067"/>
            <a:ext cx="86292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 Les 3 messages qui comptent »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D6129227-D479-1BAB-5FCC-7017BFC9197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840669" y="3220318"/>
            <a:ext cx="7749209" cy="417364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rgbClr val="00008E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/>
              <a:t>#1 - Cliquer pour ajouter du texte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F25DD664-2013-B0B7-73D8-E1AD037AA6DB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840669" y="4085810"/>
            <a:ext cx="7749209" cy="417364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rgbClr val="00008E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/>
              <a:t>#2 - Cliquer pour ajouter du texte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FB669DEC-D97E-AECD-3A6F-4AB4FBFA3F22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2840669" y="4951302"/>
            <a:ext cx="7749209" cy="417364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rgbClr val="00008E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/>
              <a:t>#3 - Cliquer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174619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Titre fond fonc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D25E028-39B0-EB91-0A45-97FE43021DF6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197B7FF-404B-AFFA-AAC4-70B4618FD9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09202" y="27560"/>
            <a:ext cx="1475310" cy="1480227"/>
          </a:xfrm>
          <a:prstGeom prst="rect">
            <a:avLst/>
          </a:prstGeom>
        </p:spPr>
      </p:pic>
      <p:pic>
        <p:nvPicPr>
          <p:cNvPr id="5" name="Image 4" descr="Une image contenant capture d’écran, art, nuit&#10;&#10;Le contenu généré par l’IA peut être incorrect.">
            <a:extLst>
              <a:ext uri="{FF2B5EF4-FFF2-40B4-BE49-F238E27FC236}">
                <a16:creationId xmlns:a16="http://schemas.microsoft.com/office/drawing/2014/main" id="{686B6612-6BF6-4E27-51D2-1942D88B63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9"/>
          <a:stretch>
            <a:fillRect/>
          </a:stretch>
        </p:blipFill>
        <p:spPr>
          <a:xfrm>
            <a:off x="-1" y="115631"/>
            <a:ext cx="3386306" cy="1971675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C9BA564F-7783-0C0F-F908-CFAFD2FA0E22}"/>
              </a:ext>
            </a:extLst>
          </p:cNvPr>
          <p:cNvSpPr txBox="1"/>
          <p:nvPr userDrawn="1"/>
        </p:nvSpPr>
        <p:spPr>
          <a:xfrm>
            <a:off x="778944" y="169333"/>
            <a:ext cx="217610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cap="all" baseline="0" dirty="0">
                <a:solidFill>
                  <a:schemeClr val="bg1"/>
                </a:solidFill>
                <a:latin typeface="Aptos" panose="020B0004020202020204" pitchFamily="34" charset="0"/>
              </a:rPr>
              <a:t>Parcours</a:t>
            </a:r>
          </a:p>
          <a:p>
            <a:r>
              <a:rPr lang="fr-FR" sz="2000" b="1" cap="all" baseline="0" dirty="0">
                <a:solidFill>
                  <a:schemeClr val="bg1"/>
                </a:solidFill>
                <a:latin typeface="Aptos" panose="020B0004020202020204" pitchFamily="34" charset="0"/>
              </a:rPr>
              <a:t>Radiopédiatrie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B7C7EA9-CCC2-E6EF-6181-6EC767BF16A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présentation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B61DF89-E94C-4CD2-3F94-09C638EEBF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66850" y="4150678"/>
            <a:ext cx="9144000" cy="1655762"/>
          </a:xfrm>
        </p:spPr>
        <p:txBody>
          <a:bodyPr/>
          <a:lstStyle>
            <a:lvl1pPr marL="0" indent="0" algn="ctr">
              <a:buNone/>
              <a:defRPr sz="3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z="3600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Auteur, affiliations</a:t>
            </a:r>
          </a:p>
        </p:txBody>
      </p:sp>
    </p:spTree>
    <p:extLst>
      <p:ext uri="{BB962C8B-B14F-4D97-AF65-F5344CB8AC3E}">
        <p14:creationId xmlns:p14="http://schemas.microsoft.com/office/powerpoint/2010/main" val="3785319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Présentation fond fonc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9930D10-C638-6DA6-B7A0-53060008606A}"/>
              </a:ext>
            </a:extLst>
          </p:cNvPr>
          <p:cNvSpPr/>
          <p:nvPr userDrawn="1"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F925252-8AC6-4667-556A-F95B2606028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/>
              <a:t>Cliquer pour ajouter du texte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0F3662D5-DB97-A341-4658-9D1310F9E5DD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38200" y="679187"/>
            <a:ext cx="10515600" cy="9162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aseline="0">
                <a:solidFill>
                  <a:srgbClr val="CCECFF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/>
              <a:t>Cliquer pour ajouter un titre</a:t>
            </a:r>
          </a:p>
        </p:txBody>
      </p:sp>
    </p:spTree>
    <p:extLst>
      <p:ext uri="{BB962C8B-B14F-4D97-AF65-F5344CB8AC3E}">
        <p14:creationId xmlns:p14="http://schemas.microsoft.com/office/powerpoint/2010/main" val="3379198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Messages fond fonc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DECFFF2-0094-DAD3-334C-8090F256DE10}"/>
              </a:ext>
            </a:extLst>
          </p:cNvPr>
          <p:cNvSpPr/>
          <p:nvPr userDrawn="1"/>
        </p:nvSpPr>
        <p:spPr>
          <a:xfrm>
            <a:off x="0" y="-2756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 descr="Une image contenant habits, art&#10;&#10;Le contenu généré par l’IA peut être incorrect.">
            <a:extLst>
              <a:ext uri="{FF2B5EF4-FFF2-40B4-BE49-F238E27FC236}">
                <a16:creationId xmlns:a16="http://schemas.microsoft.com/office/drawing/2014/main" id="{95C3135B-74F8-CAD6-28DF-8114851464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12937"/>
          <a:stretch/>
        </p:blipFill>
        <p:spPr>
          <a:xfrm>
            <a:off x="11151" y="4369508"/>
            <a:ext cx="1499211" cy="2479989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8B22A0B7-119E-78B3-1035-E123275D86CE}"/>
              </a:ext>
            </a:extLst>
          </p:cNvPr>
          <p:cNvSpPr txBox="1"/>
          <p:nvPr userDrawn="1"/>
        </p:nvSpPr>
        <p:spPr>
          <a:xfrm>
            <a:off x="333759" y="105552"/>
            <a:ext cx="2176103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cap="all" baseline="0" dirty="0">
                <a:solidFill>
                  <a:schemeClr val="bg1"/>
                </a:solidFill>
                <a:latin typeface="Aptos" panose="020B0004020202020204" pitchFamily="34" charset="0"/>
              </a:rPr>
              <a:t>Parcours</a:t>
            </a:r>
          </a:p>
          <a:p>
            <a:r>
              <a:rPr lang="fr-FR" sz="1400" b="1" cap="all" baseline="0" dirty="0">
                <a:solidFill>
                  <a:schemeClr val="bg1"/>
                </a:solidFill>
                <a:latin typeface="Aptos" panose="020B0004020202020204" pitchFamily="34" charset="0"/>
              </a:rPr>
              <a:t>Radiopédiatrie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C96813F-3229-350B-8455-1C16D5E1CFA7}"/>
              </a:ext>
            </a:extLst>
          </p:cNvPr>
          <p:cNvSpPr txBox="1"/>
          <p:nvPr userDrawn="1"/>
        </p:nvSpPr>
        <p:spPr>
          <a:xfrm>
            <a:off x="1671290" y="1794067"/>
            <a:ext cx="86292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aseline="0" dirty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 Les 3 messages qui comptent »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D6129227-D479-1BAB-5FCC-7017BFC9197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840669" y="3220318"/>
            <a:ext cx="7749209" cy="417364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/>
              <a:t>#1 - Cliquer pour ajouter du texte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F25DD664-2013-B0B7-73D8-E1AD037AA6DB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840669" y="4085810"/>
            <a:ext cx="7749209" cy="417364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/>
              <a:t>#2 - Cliquer pour ajouter du texte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FB669DEC-D97E-AECD-3A6F-4AB4FBFA3F22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2840669" y="4951302"/>
            <a:ext cx="7749209" cy="417364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/>
              <a:t>#3 - Cliquer pour ajouter du texte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E0C80DD-F0AC-9506-3DB0-0D6698CA77F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39032" y="27560"/>
            <a:ext cx="945480" cy="948631"/>
          </a:xfrm>
          <a:prstGeom prst="rect">
            <a:avLst/>
          </a:prstGeom>
        </p:spPr>
      </p:pic>
      <p:pic>
        <p:nvPicPr>
          <p:cNvPr id="11" name="Image 10" descr="Une image contenant capture d’écran, art, nuit&#10;&#10;Le contenu généré par l’IA peut être incorrect.">
            <a:extLst>
              <a:ext uri="{FF2B5EF4-FFF2-40B4-BE49-F238E27FC236}">
                <a16:creationId xmlns:a16="http://schemas.microsoft.com/office/drawing/2014/main" id="{5D29FA29-3BC3-1CB6-9345-14CB92761F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9"/>
          <a:stretch>
            <a:fillRect/>
          </a:stretch>
        </p:blipFill>
        <p:spPr>
          <a:xfrm>
            <a:off x="11151" y="155242"/>
            <a:ext cx="2176103" cy="126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99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0895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74" r:id="rId4"/>
    <p:sldLayoutId id="2147483651" r:id="rId5"/>
    <p:sldLayoutId id="214748367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5DEA20-E4F0-B52F-B7CA-3BCF52F8C1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680048A-D6A1-CD96-5892-08166A7482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76999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A45B89EA-AF55-BC04-06D3-CBB6432247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E96DAAD-1485-0920-865A-BC135ADCA31C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7445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8E410787-A687-F740-8D0D-14F1F77BB9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C8BD38-145B-8F68-365A-2F0253A92B4A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0557FF5-D6E3-9774-FF89-3C83B05CBBD1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83993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4EF9AF-1E13-3CFD-26F7-83AB0107E0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0944015-090F-B857-B911-31689CD400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53638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97118878-E750-53A4-23E0-F7A01C4BAE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EA4BBBB-4599-A4C1-169C-8CE61F9CE82B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299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FA98DF2E-B8DB-54DE-FC9C-DE7ADD7804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E030C29-67C1-0701-D2B3-6FB6AD33AFC4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4EB4547-0527-C27F-A507-235A65743900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5644904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F08F6E397CC243A67A87D10A71472E" ma:contentTypeVersion="14" ma:contentTypeDescription="Crée un document." ma:contentTypeScope="" ma:versionID="4b9b5f5abecdb5e64f027939ccd65664">
  <xsd:schema xmlns:xsd="http://www.w3.org/2001/XMLSchema" xmlns:xs="http://www.w3.org/2001/XMLSchema" xmlns:p="http://schemas.microsoft.com/office/2006/metadata/properties" xmlns:ns2="9acc5dda-40dd-4bcd-bb74-dc686e2e84f1" xmlns:ns3="5849ec2d-06dd-4db5-9d64-1315ff464249" targetNamespace="http://schemas.microsoft.com/office/2006/metadata/properties" ma:root="true" ma:fieldsID="d6ac8904a9432d8162f97569521fc87f" ns2:_="" ns3:_="">
    <xsd:import namespace="9acc5dda-40dd-4bcd-bb74-dc686e2e84f1"/>
    <xsd:import namespace="5849ec2d-06dd-4db5-9d64-1315ff46424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cc5dda-40dd-4bcd-bb74-dc686e2e84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alises d’images" ma:readOnly="false" ma:fieldId="{5cf76f15-5ced-4ddc-b409-7134ff3c332f}" ma:taxonomyMulti="true" ma:sspId="f0d323a9-f738-49df-808b-b7f7b5b9788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49ec2d-06dd-4db5-9d64-1315ff46424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f16d234-c073-4b72-9d21-33ba24194991}" ma:internalName="TaxCatchAll" ma:showField="CatchAllData" ma:web="5849ec2d-06dd-4db5-9d64-1315ff46424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acc5dda-40dd-4bcd-bb74-dc686e2e84f1">
      <Terms xmlns="http://schemas.microsoft.com/office/infopath/2007/PartnerControls"/>
    </lcf76f155ced4ddcb4097134ff3c332f>
    <TaxCatchAll xmlns="5849ec2d-06dd-4db5-9d64-1315ff464249" xsi:nil="true"/>
  </documentManagement>
</p:properties>
</file>

<file path=customXml/itemProps1.xml><?xml version="1.0" encoding="utf-8"?>
<ds:datastoreItem xmlns:ds="http://schemas.openxmlformats.org/officeDocument/2006/customXml" ds:itemID="{2361DB29-6B49-4EFA-9B60-A3E040E5DC97}"/>
</file>

<file path=customXml/itemProps2.xml><?xml version="1.0" encoding="utf-8"?>
<ds:datastoreItem xmlns:ds="http://schemas.openxmlformats.org/officeDocument/2006/customXml" ds:itemID="{B725E33F-76A3-4812-B238-49570BF43A0B}"/>
</file>

<file path=customXml/itemProps3.xml><?xml version="1.0" encoding="utf-8"?>
<ds:datastoreItem xmlns:ds="http://schemas.openxmlformats.org/officeDocument/2006/customXml" ds:itemID="{54079BC2-985D-41E7-8112-13720C2BE1BE}"/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0</Words>
  <Application>Microsoft Office PowerPoint</Application>
  <PresentationFormat>Grand écran</PresentationFormat>
  <Paragraphs>0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9" baseType="lpstr">
      <vt:lpstr>Aptos</vt:lpstr>
      <vt:lpstr>Arial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Frédéric ROZ</dc:creator>
  <cp:lastModifiedBy>Frédéric ROZ</cp:lastModifiedBy>
  <cp:revision>1</cp:revision>
  <dcterms:created xsi:type="dcterms:W3CDTF">2025-06-27T11:50:53Z</dcterms:created>
  <dcterms:modified xsi:type="dcterms:W3CDTF">2025-06-30T08:32:32Z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0x010100BCF08F6E397CC243A67A87D10A71472E</vt:lpwstr>
  </property>
</Properties>
</file>