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2" r:id="rId3"/>
    <p:sldId id="264" r:id="rId4"/>
    <p:sldId id="259" r:id="rId5"/>
    <p:sldId id="263" r:id="rId6"/>
    <p:sldId id="265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8E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F627D1-D90F-4D0E-99BB-A28E3DC65F83}" v="4" dt="2025-06-30T09:06:32.0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édéric ROZ" userId="c1b42e87-a245-41d7-9082-66ec293c786c" providerId="ADAL" clId="{A8F627D1-D90F-4D0E-99BB-A28E3DC65F83}"/>
    <pc:docChg chg="custSel addSld delSld modSld modMainMaster">
      <pc:chgData name="Frédéric ROZ" userId="c1b42e87-a245-41d7-9082-66ec293c786c" providerId="ADAL" clId="{A8F627D1-D90F-4D0E-99BB-A28E3DC65F83}" dt="2025-06-30T09:06:30.237" v="36" actId="20577"/>
      <pc:docMkLst>
        <pc:docMk/>
      </pc:docMkLst>
      <pc:sldChg chg="modNotesTx">
        <pc:chgData name="Frédéric ROZ" userId="c1b42e87-a245-41d7-9082-66ec293c786c" providerId="ADAL" clId="{A8F627D1-D90F-4D0E-99BB-A28E3DC65F83}" dt="2025-06-30T09:06:30.237" v="36" actId="20577"/>
        <pc:sldMkLst>
          <pc:docMk/>
          <pc:sldMk cId="676999083" sldId="256"/>
        </pc:sldMkLst>
      </pc:sldChg>
      <pc:sldChg chg="del">
        <pc:chgData name="Frédéric ROZ" userId="c1b42e87-a245-41d7-9082-66ec293c786c" providerId="ADAL" clId="{A8F627D1-D90F-4D0E-99BB-A28E3DC65F83}" dt="2025-06-27T16:15:28.509" v="4" actId="2696"/>
        <pc:sldMkLst>
          <pc:docMk/>
          <pc:sldMk cId="1383993422" sldId="258"/>
        </pc:sldMkLst>
      </pc:sldChg>
      <pc:sldChg chg="del">
        <pc:chgData name="Frédéric ROZ" userId="c1b42e87-a245-41d7-9082-66ec293c786c" providerId="ADAL" clId="{A8F627D1-D90F-4D0E-99BB-A28E3DC65F83}" dt="2025-06-27T16:15:30.916" v="5" actId="2696"/>
        <pc:sldMkLst>
          <pc:docMk/>
          <pc:sldMk cId="4056449042" sldId="261"/>
        </pc:sldMkLst>
      </pc:sldChg>
      <pc:sldChg chg="new">
        <pc:chgData name="Frédéric ROZ" userId="c1b42e87-a245-41d7-9082-66ec293c786c" providerId="ADAL" clId="{A8F627D1-D90F-4D0E-99BB-A28E3DC65F83}" dt="2025-06-27T16:15:36.211" v="6" actId="680"/>
        <pc:sldMkLst>
          <pc:docMk/>
          <pc:sldMk cId="361798280" sldId="264"/>
        </pc:sldMkLst>
      </pc:sldChg>
      <pc:sldChg chg="new">
        <pc:chgData name="Frédéric ROZ" userId="c1b42e87-a245-41d7-9082-66ec293c786c" providerId="ADAL" clId="{A8F627D1-D90F-4D0E-99BB-A28E3DC65F83}" dt="2025-06-27T16:15:40.656" v="7" actId="680"/>
        <pc:sldMkLst>
          <pc:docMk/>
          <pc:sldMk cId="2751114096" sldId="265"/>
        </pc:sldMkLst>
      </pc:sldChg>
      <pc:sldMasterChg chg="modSldLayout">
        <pc:chgData name="Frédéric ROZ" userId="c1b42e87-a245-41d7-9082-66ec293c786c" providerId="ADAL" clId="{A8F627D1-D90F-4D0E-99BB-A28E3DC65F83}" dt="2025-06-27T16:26:26.078" v="20" actId="20577"/>
        <pc:sldMasterMkLst>
          <pc:docMk/>
          <pc:sldMasterMk cId="3810895255" sldId="2147483648"/>
        </pc:sldMasterMkLst>
        <pc:sldLayoutChg chg="modSp mod">
          <pc:chgData name="Frédéric ROZ" userId="c1b42e87-a245-41d7-9082-66ec293c786c" providerId="ADAL" clId="{A8F627D1-D90F-4D0E-99BB-A28E3DC65F83}" dt="2025-06-27T16:25:29.247" v="11" actId="20577"/>
          <pc:sldLayoutMkLst>
            <pc:docMk/>
            <pc:sldMasterMk cId="3810895255" sldId="2147483648"/>
            <pc:sldLayoutMk cId="18535826" sldId="2147483649"/>
          </pc:sldLayoutMkLst>
          <pc:spChg chg="mod">
            <ac:chgData name="Frédéric ROZ" userId="c1b42e87-a245-41d7-9082-66ec293c786c" providerId="ADAL" clId="{A8F627D1-D90F-4D0E-99BB-A28E3DC65F83}" dt="2025-06-27T16:25:29.247" v="11" actId="20577"/>
            <ac:spMkLst>
              <pc:docMk/>
              <pc:sldMasterMk cId="3810895255" sldId="2147483648"/>
              <pc:sldLayoutMk cId="18535826" sldId="2147483649"/>
              <ac:spMk id="13" creationId="{C9BA564F-7783-0C0F-F908-CFAFD2FA0E22}"/>
            </ac:spMkLst>
          </pc:spChg>
        </pc:sldLayoutChg>
        <pc:sldLayoutChg chg="addSp delSp modSp mod">
          <pc:chgData name="Frédéric ROZ" userId="c1b42e87-a245-41d7-9082-66ec293c786c" providerId="ADAL" clId="{A8F627D1-D90F-4D0E-99BB-A28E3DC65F83}" dt="2025-06-27T16:25:43.933" v="13" actId="20577"/>
          <pc:sldLayoutMkLst>
            <pc:docMk/>
            <pc:sldMasterMk cId="3810895255" sldId="2147483648"/>
            <pc:sldLayoutMk cId="174619089" sldId="2147483652"/>
          </pc:sldLayoutMkLst>
          <pc:spChg chg="mod">
            <ac:chgData name="Frédéric ROZ" userId="c1b42e87-a245-41d7-9082-66ec293c786c" providerId="ADAL" clId="{A8F627D1-D90F-4D0E-99BB-A28E3DC65F83}" dt="2025-06-27T16:25:43.933" v="13" actId="20577"/>
            <ac:spMkLst>
              <pc:docMk/>
              <pc:sldMasterMk cId="3810895255" sldId="2147483648"/>
              <pc:sldLayoutMk cId="174619089" sldId="2147483652"/>
              <ac:spMk id="18" creationId="{8B22A0B7-119E-78B3-1035-E123275D86CE}"/>
            </ac:spMkLst>
          </pc:spChg>
          <pc:picChg chg="add mod">
            <ac:chgData name="Frédéric ROZ" userId="c1b42e87-a245-41d7-9082-66ec293c786c" providerId="ADAL" clId="{A8F627D1-D90F-4D0E-99BB-A28E3DC65F83}" dt="2025-06-27T16:15:06.508" v="1"/>
            <ac:picMkLst>
              <pc:docMk/>
              <pc:sldMasterMk cId="3810895255" sldId="2147483648"/>
              <pc:sldLayoutMk cId="174619089" sldId="2147483652"/>
              <ac:picMk id="3" creationId="{2290D24C-ADD3-1973-E5B2-AC8E6706760C}"/>
            </ac:picMkLst>
          </pc:picChg>
        </pc:sldLayoutChg>
        <pc:sldLayoutChg chg="modSp mod">
          <pc:chgData name="Frédéric ROZ" userId="c1b42e87-a245-41d7-9082-66ec293c786c" providerId="ADAL" clId="{A8F627D1-D90F-4D0E-99BB-A28E3DC65F83}" dt="2025-06-27T16:25:55.928" v="16" actId="14100"/>
          <pc:sldLayoutMkLst>
            <pc:docMk/>
            <pc:sldMasterMk cId="3810895255" sldId="2147483648"/>
            <pc:sldLayoutMk cId="3785319630" sldId="2147483674"/>
          </pc:sldLayoutMkLst>
          <pc:spChg chg="mod">
            <ac:chgData name="Frédéric ROZ" userId="c1b42e87-a245-41d7-9082-66ec293c786c" providerId="ADAL" clId="{A8F627D1-D90F-4D0E-99BB-A28E3DC65F83}" dt="2025-06-27T16:25:55.928" v="16" actId="14100"/>
            <ac:spMkLst>
              <pc:docMk/>
              <pc:sldMasterMk cId="3810895255" sldId="2147483648"/>
              <pc:sldLayoutMk cId="3785319630" sldId="2147483674"/>
              <ac:spMk id="13" creationId="{C9BA564F-7783-0C0F-F908-CFAFD2FA0E22}"/>
            </ac:spMkLst>
          </pc:spChg>
        </pc:sldLayoutChg>
        <pc:sldLayoutChg chg="addSp delSp modSp mod">
          <pc:chgData name="Frédéric ROZ" userId="c1b42e87-a245-41d7-9082-66ec293c786c" providerId="ADAL" clId="{A8F627D1-D90F-4D0E-99BB-A28E3DC65F83}" dt="2025-06-27T16:26:26.078" v="20" actId="20577"/>
          <pc:sldLayoutMkLst>
            <pc:docMk/>
            <pc:sldMasterMk cId="3810895255" sldId="2147483648"/>
            <pc:sldLayoutMk cId="3420099886" sldId="2147483675"/>
          </pc:sldLayoutMkLst>
          <pc:spChg chg="mod ord">
            <ac:chgData name="Frédéric ROZ" userId="c1b42e87-a245-41d7-9082-66ec293c786c" providerId="ADAL" clId="{A8F627D1-D90F-4D0E-99BB-A28E3DC65F83}" dt="2025-06-27T16:26:19.038" v="18" actId="167"/>
            <ac:spMkLst>
              <pc:docMk/>
              <pc:sldMasterMk cId="3810895255" sldId="2147483648"/>
              <pc:sldLayoutMk cId="3420099886" sldId="2147483675"/>
              <ac:spMk id="9" creationId="{2DECFFF2-0094-DAD3-334C-8090F256DE10}"/>
            </ac:spMkLst>
          </pc:spChg>
          <pc:spChg chg="mod">
            <ac:chgData name="Frédéric ROZ" userId="c1b42e87-a245-41d7-9082-66ec293c786c" providerId="ADAL" clId="{A8F627D1-D90F-4D0E-99BB-A28E3DC65F83}" dt="2025-06-27T16:26:26.078" v="20" actId="20577"/>
            <ac:spMkLst>
              <pc:docMk/>
              <pc:sldMasterMk cId="3810895255" sldId="2147483648"/>
              <pc:sldLayoutMk cId="3420099886" sldId="2147483675"/>
              <ac:spMk id="18" creationId="{8B22A0B7-119E-78B3-1035-E123275D86CE}"/>
            </ac:spMkLst>
          </pc:spChg>
          <pc:picChg chg="add mod">
            <ac:chgData name="Frédéric ROZ" userId="c1b42e87-a245-41d7-9082-66ec293c786c" providerId="ADAL" clId="{A8F627D1-D90F-4D0E-99BB-A28E3DC65F83}" dt="2025-06-27T16:15:16.335" v="3"/>
            <ac:picMkLst>
              <pc:docMk/>
              <pc:sldMasterMk cId="3810895255" sldId="2147483648"/>
              <pc:sldLayoutMk cId="3420099886" sldId="2147483675"/>
              <ac:picMk id="4" creationId="{27045756-9F62-3EFE-10F5-A4A9183B1294}"/>
            </ac:picMkLst>
          </pc:picChg>
          <pc:picChg chg="ord">
            <ac:chgData name="Frédéric ROZ" userId="c1b42e87-a245-41d7-9082-66ec293c786c" providerId="ADAL" clId="{A8F627D1-D90F-4D0E-99BB-A28E3DC65F83}" dt="2025-06-27T16:26:15.532" v="17" actId="167"/>
            <ac:picMkLst>
              <pc:docMk/>
              <pc:sldMasterMk cId="3810895255" sldId="2147483648"/>
              <pc:sldLayoutMk cId="3420099886" sldId="2147483675"/>
              <ac:picMk id="11" creationId="{5D29FA29-3BC3-1CB6-9345-14CB92761F72}"/>
            </ac:picMkLst>
          </pc:picChg>
        </pc:sldLayoutChg>
      </pc:sldMasterChg>
    </pc:docChg>
  </pc:docChgLst>
  <pc:docChgLst>
    <pc:chgData name="Frédéric ROZ" userId="c1b42e87-a245-41d7-9082-66ec293c786c" providerId="ADAL" clId="{3FBDD842-1B44-413B-A260-831CD807539C}"/>
    <pc:docChg chg="custSel addSld delSld modSld addMainMaster delMainMaster modMainMaster">
      <pc:chgData name="Frédéric ROZ" userId="c1b42e87-a245-41d7-9082-66ec293c786c" providerId="ADAL" clId="{3FBDD842-1B44-413B-A260-831CD807539C}" dt="2025-06-27T16:13:28.767" v="431" actId="680"/>
      <pc:docMkLst>
        <pc:docMk/>
      </pc:docMkLst>
      <pc:sldChg chg="del">
        <pc:chgData name="Frédéric ROZ" userId="c1b42e87-a245-41d7-9082-66ec293c786c" providerId="ADAL" clId="{3FBDD842-1B44-413B-A260-831CD807539C}" dt="2025-06-27T12:00:58.277" v="13" actId="2696"/>
        <pc:sldMkLst>
          <pc:docMk/>
          <pc:sldMk cId="246751941" sldId="256"/>
        </pc:sldMkLst>
      </pc:sldChg>
      <pc:sldChg chg="new">
        <pc:chgData name="Frédéric ROZ" userId="c1b42e87-a245-41d7-9082-66ec293c786c" providerId="ADAL" clId="{3FBDD842-1B44-413B-A260-831CD807539C}" dt="2025-06-27T15:53:35.792" v="418" actId="680"/>
        <pc:sldMkLst>
          <pc:docMk/>
          <pc:sldMk cId="676999083" sldId="256"/>
        </pc:sldMkLst>
      </pc:sldChg>
      <pc:sldChg chg="new del">
        <pc:chgData name="Frédéric ROZ" userId="c1b42e87-a245-41d7-9082-66ec293c786c" providerId="ADAL" clId="{3FBDD842-1B44-413B-A260-831CD807539C}" dt="2025-06-27T16:13:08.004" v="428" actId="2696"/>
        <pc:sldMkLst>
          <pc:docMk/>
          <pc:sldMk cId="886191488" sldId="257"/>
        </pc:sldMkLst>
      </pc:sldChg>
      <pc:sldChg chg="addSp modSp new del mod">
        <pc:chgData name="Frédéric ROZ" userId="c1b42e87-a245-41d7-9082-66ec293c786c" providerId="ADAL" clId="{3FBDD842-1B44-413B-A260-831CD807539C}" dt="2025-06-27T14:03:26.601" v="159" actId="2696"/>
        <pc:sldMkLst>
          <pc:docMk/>
          <pc:sldMk cId="3054540322" sldId="257"/>
        </pc:sldMkLst>
      </pc:sldChg>
      <pc:sldChg chg="new">
        <pc:chgData name="Frédéric ROZ" userId="c1b42e87-a245-41d7-9082-66ec293c786c" providerId="ADAL" clId="{3FBDD842-1B44-413B-A260-831CD807539C}" dt="2025-06-27T15:53:39.977" v="420" actId="680"/>
        <pc:sldMkLst>
          <pc:docMk/>
          <pc:sldMk cId="1383993422" sldId="258"/>
        </pc:sldMkLst>
      </pc:sldChg>
      <pc:sldChg chg="addSp modSp new del mod">
        <pc:chgData name="Frédéric ROZ" userId="c1b42e87-a245-41d7-9082-66ec293c786c" providerId="ADAL" clId="{3FBDD842-1B44-413B-A260-831CD807539C}" dt="2025-06-27T15:46:43.407" v="394" actId="2696"/>
        <pc:sldMkLst>
          <pc:docMk/>
          <pc:sldMk cId="3484934718" sldId="258"/>
        </pc:sldMkLst>
      </pc:sldChg>
      <pc:sldChg chg="addSp modSp new del mod">
        <pc:chgData name="Frédéric ROZ" userId="c1b42e87-a245-41d7-9082-66ec293c786c" providerId="ADAL" clId="{3FBDD842-1B44-413B-A260-831CD807539C}" dt="2025-06-27T14:05:53.429" v="162" actId="2696"/>
        <pc:sldMkLst>
          <pc:docMk/>
          <pc:sldMk cId="3439526465" sldId="259"/>
        </pc:sldMkLst>
      </pc:sldChg>
      <pc:sldChg chg="new">
        <pc:chgData name="Frédéric ROZ" userId="c1b42e87-a245-41d7-9082-66ec293c786c" providerId="ADAL" clId="{3FBDD842-1B44-413B-A260-831CD807539C}" dt="2025-06-27T15:53:44.821" v="421" actId="680"/>
        <pc:sldMkLst>
          <pc:docMk/>
          <pc:sldMk cId="4153638410" sldId="259"/>
        </pc:sldMkLst>
      </pc:sldChg>
      <pc:sldChg chg="addSp modSp new del mod">
        <pc:chgData name="Frédéric ROZ" userId="c1b42e87-a245-41d7-9082-66ec293c786c" providerId="ADAL" clId="{3FBDD842-1B44-413B-A260-831CD807539C}" dt="2025-06-27T15:50:22.013" v="413" actId="2696"/>
        <pc:sldMkLst>
          <pc:docMk/>
          <pc:sldMk cId="756065912" sldId="260"/>
        </pc:sldMkLst>
      </pc:sldChg>
      <pc:sldChg chg="new del">
        <pc:chgData name="Frédéric ROZ" userId="c1b42e87-a245-41d7-9082-66ec293c786c" providerId="ADAL" clId="{3FBDD842-1B44-413B-A260-831CD807539C}" dt="2025-06-27T16:13:12.402" v="429" actId="2696"/>
        <pc:sldMkLst>
          <pc:docMk/>
          <pc:sldMk cId="885015713" sldId="260"/>
        </pc:sldMkLst>
      </pc:sldChg>
      <pc:sldChg chg="new del">
        <pc:chgData name="Frédéric ROZ" userId="c1b42e87-a245-41d7-9082-66ec293c786c" providerId="ADAL" clId="{3FBDD842-1B44-413B-A260-831CD807539C}" dt="2025-06-27T12:17:05.226" v="74" actId="2696"/>
        <pc:sldMkLst>
          <pc:docMk/>
          <pc:sldMk cId="1862496559" sldId="261"/>
        </pc:sldMkLst>
      </pc:sldChg>
      <pc:sldChg chg="new">
        <pc:chgData name="Frédéric ROZ" userId="c1b42e87-a245-41d7-9082-66ec293c786c" providerId="ADAL" clId="{3FBDD842-1B44-413B-A260-831CD807539C}" dt="2025-06-27T15:53:50.355" v="423" actId="680"/>
        <pc:sldMkLst>
          <pc:docMk/>
          <pc:sldMk cId="4056449042" sldId="261"/>
        </pc:sldMkLst>
      </pc:sldChg>
      <pc:sldChg chg="new del">
        <pc:chgData name="Frédéric ROZ" userId="c1b42e87-a245-41d7-9082-66ec293c786c" providerId="ADAL" clId="{3FBDD842-1B44-413B-A260-831CD807539C}" dt="2025-06-27T12:17:16.907" v="76" actId="2696"/>
        <pc:sldMkLst>
          <pc:docMk/>
          <pc:sldMk cId="3124888451" sldId="262"/>
        </pc:sldMkLst>
      </pc:sldChg>
      <pc:sldChg chg="new">
        <pc:chgData name="Frédéric ROZ" userId="c1b42e87-a245-41d7-9082-66ec293c786c" providerId="ADAL" clId="{3FBDD842-1B44-413B-A260-831CD807539C}" dt="2025-06-27T16:13:19.306" v="430" actId="680"/>
        <pc:sldMkLst>
          <pc:docMk/>
          <pc:sldMk cId="3147445431" sldId="262"/>
        </pc:sldMkLst>
      </pc:sldChg>
      <pc:sldChg chg="new">
        <pc:chgData name="Frédéric ROZ" userId="c1b42e87-a245-41d7-9082-66ec293c786c" providerId="ADAL" clId="{3FBDD842-1B44-413B-A260-831CD807539C}" dt="2025-06-27T16:13:28.767" v="431" actId="680"/>
        <pc:sldMkLst>
          <pc:docMk/>
          <pc:sldMk cId="8299500" sldId="263"/>
        </pc:sldMkLst>
      </pc:sldChg>
      <pc:sldChg chg="addSp delSp modSp new del mod">
        <pc:chgData name="Frédéric ROZ" userId="c1b42e87-a245-41d7-9082-66ec293c786c" providerId="ADAL" clId="{3FBDD842-1B44-413B-A260-831CD807539C}" dt="2025-06-27T14:46:00.709" v="359" actId="2696"/>
        <pc:sldMkLst>
          <pc:docMk/>
          <pc:sldMk cId="1945830936" sldId="263"/>
        </pc:sldMkLst>
      </pc:sldChg>
      <pc:sldChg chg="new del">
        <pc:chgData name="Frédéric ROZ" userId="c1b42e87-a245-41d7-9082-66ec293c786c" providerId="ADAL" clId="{3FBDD842-1B44-413B-A260-831CD807539C}" dt="2025-06-27T15:41:18.471" v="364" actId="2696"/>
        <pc:sldMkLst>
          <pc:docMk/>
          <pc:sldMk cId="4007441374" sldId="264"/>
        </pc:sldMkLst>
      </pc:sldChg>
      <pc:sldChg chg="new del">
        <pc:chgData name="Frédéric ROZ" userId="c1b42e87-a245-41d7-9082-66ec293c786c" providerId="ADAL" clId="{3FBDD842-1B44-413B-A260-831CD807539C}" dt="2025-06-27T13:58:57.607" v="150" actId="2696"/>
        <pc:sldMkLst>
          <pc:docMk/>
          <pc:sldMk cId="1449822542" sldId="265"/>
        </pc:sldMkLst>
      </pc:sldChg>
      <pc:sldChg chg="new del">
        <pc:chgData name="Frédéric ROZ" userId="c1b42e87-a245-41d7-9082-66ec293c786c" providerId="ADAL" clId="{3FBDD842-1B44-413B-A260-831CD807539C}" dt="2025-06-27T15:53:32.367" v="417" actId="2696"/>
        <pc:sldMkLst>
          <pc:docMk/>
          <pc:sldMk cId="3296169930" sldId="265"/>
        </pc:sldMkLst>
      </pc:sldChg>
      <pc:sldChg chg="new del">
        <pc:chgData name="Frédéric ROZ" userId="c1b42e87-a245-41d7-9082-66ec293c786c" providerId="ADAL" clId="{3FBDD842-1B44-413B-A260-831CD807539C}" dt="2025-06-27T14:01:18.908" v="155" actId="2696"/>
        <pc:sldMkLst>
          <pc:docMk/>
          <pc:sldMk cId="3616625740" sldId="265"/>
        </pc:sldMkLst>
      </pc:sldChg>
      <pc:sldChg chg="new del">
        <pc:chgData name="Frédéric ROZ" userId="c1b42e87-a245-41d7-9082-66ec293c786c" providerId="ADAL" clId="{3FBDD842-1B44-413B-A260-831CD807539C}" dt="2025-06-27T14:16:22.494" v="321" actId="2696"/>
        <pc:sldMkLst>
          <pc:docMk/>
          <pc:sldMk cId="1573438650" sldId="266"/>
        </pc:sldMkLst>
      </pc:sldChg>
      <pc:sldChg chg="new del">
        <pc:chgData name="Frédéric ROZ" userId="c1b42e87-a245-41d7-9082-66ec293c786c" providerId="ADAL" clId="{3FBDD842-1B44-413B-A260-831CD807539C}" dt="2025-06-27T14:02:50.912" v="158" actId="2696"/>
        <pc:sldMkLst>
          <pc:docMk/>
          <pc:sldMk cId="1579316599" sldId="266"/>
        </pc:sldMkLst>
      </pc:sldChg>
      <pc:sldChg chg="new del">
        <pc:chgData name="Frédéric ROZ" userId="c1b42e87-a245-41d7-9082-66ec293c786c" providerId="ADAL" clId="{3FBDD842-1B44-413B-A260-831CD807539C}" dt="2025-06-27T14:39:43.737" v="346" actId="2696"/>
        <pc:sldMkLst>
          <pc:docMk/>
          <pc:sldMk cId="1338276552" sldId="267"/>
        </pc:sldMkLst>
      </pc:sldChg>
      <pc:sldChg chg="new del">
        <pc:chgData name="Frédéric ROZ" userId="c1b42e87-a245-41d7-9082-66ec293c786c" providerId="ADAL" clId="{3FBDD842-1B44-413B-A260-831CD807539C}" dt="2025-06-27T15:53:32.367" v="417" actId="2696"/>
        <pc:sldMkLst>
          <pc:docMk/>
          <pc:sldMk cId="3859417780" sldId="268"/>
        </pc:sldMkLst>
      </pc:sldChg>
      <pc:sldChg chg="new del">
        <pc:chgData name="Frédéric ROZ" userId="c1b42e87-a245-41d7-9082-66ec293c786c" providerId="ADAL" clId="{3FBDD842-1B44-413B-A260-831CD807539C}" dt="2025-06-27T14:45:57.394" v="358" actId="2696"/>
        <pc:sldMkLst>
          <pc:docMk/>
          <pc:sldMk cId="1283773526" sldId="269"/>
        </pc:sldMkLst>
      </pc:sldChg>
      <pc:sldChg chg="new del">
        <pc:chgData name="Frédéric ROZ" userId="c1b42e87-a245-41d7-9082-66ec293c786c" providerId="ADAL" clId="{3FBDD842-1B44-413B-A260-831CD807539C}" dt="2025-06-27T15:53:32.367" v="417" actId="2696"/>
        <pc:sldMkLst>
          <pc:docMk/>
          <pc:sldMk cId="3407265543" sldId="269"/>
        </pc:sldMkLst>
      </pc:sldChg>
      <pc:sldChg chg="new del">
        <pc:chgData name="Frédéric ROZ" userId="c1b42e87-a245-41d7-9082-66ec293c786c" providerId="ADAL" clId="{3FBDD842-1B44-413B-A260-831CD807539C}" dt="2025-06-27T14:42:39.947" v="353" actId="2696"/>
        <pc:sldMkLst>
          <pc:docMk/>
          <pc:sldMk cId="3593725401" sldId="269"/>
        </pc:sldMkLst>
      </pc:sldChg>
      <pc:sldChg chg="new del">
        <pc:chgData name="Frédéric ROZ" userId="c1b42e87-a245-41d7-9082-66ec293c786c" providerId="ADAL" clId="{3FBDD842-1B44-413B-A260-831CD807539C}" dt="2025-06-27T15:53:32.367" v="417" actId="2696"/>
        <pc:sldMkLst>
          <pc:docMk/>
          <pc:sldMk cId="2600868184" sldId="270"/>
        </pc:sldMkLst>
      </pc:sldChg>
      <pc:sldChg chg="new del">
        <pc:chgData name="Frédéric ROZ" userId="c1b42e87-a245-41d7-9082-66ec293c786c" providerId="ADAL" clId="{3FBDD842-1B44-413B-A260-831CD807539C}" dt="2025-06-27T15:53:32.367" v="417" actId="2696"/>
        <pc:sldMkLst>
          <pc:docMk/>
          <pc:sldMk cId="1695530318" sldId="271"/>
        </pc:sldMkLst>
      </pc:sldChg>
      <pc:sldChg chg="new del">
        <pc:chgData name="Frédéric ROZ" userId="c1b42e87-a245-41d7-9082-66ec293c786c" providerId="ADAL" clId="{3FBDD842-1B44-413B-A260-831CD807539C}" dt="2025-06-27T15:50:25.001" v="414" actId="2696"/>
        <pc:sldMkLst>
          <pc:docMk/>
          <pc:sldMk cId="4079733172" sldId="271"/>
        </pc:sldMkLst>
      </pc:sldChg>
      <pc:sldChg chg="new del">
        <pc:chgData name="Frédéric ROZ" userId="c1b42e87-a245-41d7-9082-66ec293c786c" providerId="ADAL" clId="{3FBDD842-1B44-413B-A260-831CD807539C}" dt="2025-06-27T15:53:32.367" v="417" actId="2696"/>
        <pc:sldMkLst>
          <pc:docMk/>
          <pc:sldMk cId="14948620" sldId="272"/>
        </pc:sldMkLst>
      </pc:sldChg>
      <pc:sldMasterChg chg="addSp delSp modSp mod addSldLayout modSldLayout sldLayoutOrd">
        <pc:chgData name="Frédéric ROZ" userId="c1b42e87-a245-41d7-9082-66ec293c786c" providerId="ADAL" clId="{3FBDD842-1B44-413B-A260-831CD807539C}" dt="2025-06-27T16:12:56.813" v="427" actId="12"/>
        <pc:sldMasterMkLst>
          <pc:docMk/>
          <pc:sldMasterMk cId="3810895255" sldId="2147483648"/>
        </pc:sldMasterMkLst>
        <pc:sldLayoutChg chg="addSp delSp modSp mod">
          <pc:chgData name="Frédéric ROZ" userId="c1b42e87-a245-41d7-9082-66ec293c786c" providerId="ADAL" clId="{3FBDD842-1B44-413B-A260-831CD807539C}" dt="2025-06-27T14:11:41.450" v="287" actId="6549"/>
          <pc:sldLayoutMkLst>
            <pc:docMk/>
            <pc:sldMasterMk cId="3810895255" sldId="2147483648"/>
            <pc:sldLayoutMk cId="18535826" sldId="2147483649"/>
          </pc:sldLayoutMkLst>
          <pc:spChg chg="add mod">
            <ac:chgData name="Frédéric ROZ" userId="c1b42e87-a245-41d7-9082-66ec293c786c" providerId="ADAL" clId="{3FBDD842-1B44-413B-A260-831CD807539C}" dt="2025-06-27T14:11:41.450" v="287" actId="6549"/>
            <ac:spMkLst>
              <pc:docMk/>
              <pc:sldMasterMk cId="3810895255" sldId="2147483648"/>
              <pc:sldLayoutMk cId="18535826" sldId="2147483649"/>
              <ac:spMk id="2" creationId="{4B7C7EA9-CCC2-E6EF-6181-6EC767BF16A7}"/>
            </ac:spMkLst>
          </pc:spChg>
          <pc:spChg chg="add mod">
            <ac:chgData name="Frédéric ROZ" userId="c1b42e87-a245-41d7-9082-66ec293c786c" providerId="ADAL" clId="{3FBDD842-1B44-413B-A260-831CD807539C}" dt="2025-06-27T14:11:36.818" v="286" actId="20577"/>
            <ac:spMkLst>
              <pc:docMk/>
              <pc:sldMasterMk cId="3810895255" sldId="2147483648"/>
              <pc:sldLayoutMk cId="18535826" sldId="2147483649"/>
              <ac:spMk id="3" creationId="{3B61DF89-E94C-4CD2-3F94-09C638EEBF0A}"/>
            </ac:spMkLst>
          </pc:spChg>
        </pc:sldLayoutChg>
        <pc:sldLayoutChg chg="addSp delSp modSp mod ord">
          <pc:chgData name="Frédéric ROZ" userId="c1b42e87-a245-41d7-9082-66ec293c786c" providerId="ADAL" clId="{3FBDD842-1B44-413B-A260-831CD807539C}" dt="2025-06-27T16:12:38.440" v="425" actId="12"/>
          <pc:sldLayoutMkLst>
            <pc:docMk/>
            <pc:sldMasterMk cId="3810895255" sldId="2147483648"/>
            <pc:sldLayoutMk cId="2902055407" sldId="2147483650"/>
          </pc:sldLayoutMkLst>
          <pc:spChg chg="add mod">
            <ac:chgData name="Frédéric ROZ" userId="c1b42e87-a245-41d7-9082-66ec293c786c" providerId="ADAL" clId="{3FBDD842-1B44-413B-A260-831CD807539C}" dt="2025-06-27T16:12:38.440" v="425" actId="12"/>
            <ac:spMkLst>
              <pc:docMk/>
              <pc:sldMasterMk cId="3810895255" sldId="2147483648"/>
              <pc:sldLayoutMk cId="2902055407" sldId="2147483650"/>
              <ac:spMk id="2" creationId="{291C7DFA-10A6-B2D3-1703-A954FF267084}"/>
            </ac:spMkLst>
          </pc:spChg>
          <pc:spChg chg="add mod">
            <ac:chgData name="Frédéric ROZ" userId="c1b42e87-a245-41d7-9082-66ec293c786c" providerId="ADAL" clId="{3FBDD842-1B44-413B-A260-831CD807539C}" dt="2025-06-27T16:12:34.119" v="424" actId="12"/>
            <ac:spMkLst>
              <pc:docMk/>
              <pc:sldMasterMk cId="3810895255" sldId="2147483648"/>
              <pc:sldLayoutMk cId="2902055407" sldId="2147483650"/>
              <ac:spMk id="3" creationId="{CC81AA3C-88B9-30F2-17A0-050E0FBC1687}"/>
            </ac:spMkLst>
          </pc:spChg>
        </pc:sldLayoutChg>
        <pc:sldLayoutChg chg="addSp modSp ord">
          <pc:chgData name="Frédéric ROZ" userId="c1b42e87-a245-41d7-9082-66ec293c786c" providerId="ADAL" clId="{3FBDD842-1B44-413B-A260-831CD807539C}" dt="2025-06-27T16:12:56.813" v="427" actId="12"/>
          <pc:sldLayoutMkLst>
            <pc:docMk/>
            <pc:sldMasterMk cId="3810895255" sldId="2147483648"/>
            <pc:sldLayoutMk cId="3379198739" sldId="2147483651"/>
          </pc:sldLayoutMkLst>
          <pc:spChg chg="add mod">
            <ac:chgData name="Frédéric ROZ" userId="c1b42e87-a245-41d7-9082-66ec293c786c" providerId="ADAL" clId="{3FBDD842-1B44-413B-A260-831CD807539C}" dt="2025-06-27T12:14:26.370" v="71"/>
            <ac:spMkLst>
              <pc:docMk/>
              <pc:sldMasterMk cId="3810895255" sldId="2147483648"/>
              <pc:sldLayoutMk cId="3379198739" sldId="2147483651"/>
              <ac:spMk id="2" creationId="{C9930D10-C638-6DA6-B7A0-53060008606A}"/>
            </ac:spMkLst>
          </pc:spChg>
          <pc:spChg chg="add mod">
            <ac:chgData name="Frédéric ROZ" userId="c1b42e87-a245-41d7-9082-66ec293c786c" providerId="ADAL" clId="{3FBDD842-1B44-413B-A260-831CD807539C}" dt="2025-06-27T16:12:56.813" v="427" actId="12"/>
            <ac:spMkLst>
              <pc:docMk/>
              <pc:sldMasterMk cId="3810895255" sldId="2147483648"/>
              <pc:sldLayoutMk cId="3379198739" sldId="2147483651"/>
              <ac:spMk id="3" creationId="{2F925252-8AC6-4667-556A-F95B26060289}"/>
            </ac:spMkLst>
          </pc:spChg>
          <pc:spChg chg="add mod">
            <ac:chgData name="Frédéric ROZ" userId="c1b42e87-a245-41d7-9082-66ec293c786c" providerId="ADAL" clId="{3FBDD842-1B44-413B-A260-831CD807539C}" dt="2025-06-27T16:12:52.557" v="426" actId="12"/>
            <ac:spMkLst>
              <pc:docMk/>
              <pc:sldMasterMk cId="3810895255" sldId="2147483648"/>
              <pc:sldLayoutMk cId="3379198739" sldId="2147483651"/>
              <ac:spMk id="4" creationId="{0F3662D5-DB97-A341-4658-9D1310F9E5DD}"/>
            </ac:spMkLst>
          </pc:spChg>
        </pc:sldLayoutChg>
        <pc:sldLayoutChg chg="addSp delSp modSp mod">
          <pc:chgData name="Frédéric ROZ" userId="c1b42e87-a245-41d7-9082-66ec293c786c" providerId="ADAL" clId="{3FBDD842-1B44-413B-A260-831CD807539C}" dt="2025-06-27T15:46:30.646" v="393" actId="20577"/>
          <pc:sldLayoutMkLst>
            <pc:docMk/>
            <pc:sldMasterMk cId="3810895255" sldId="2147483648"/>
            <pc:sldLayoutMk cId="174619089" sldId="2147483652"/>
          </pc:sldLayoutMkLst>
          <pc:spChg chg="add mod">
            <ac:chgData name="Frédéric ROZ" userId="c1b42e87-a245-41d7-9082-66ec293c786c" providerId="ADAL" clId="{3FBDD842-1B44-413B-A260-831CD807539C}" dt="2025-06-27T15:43:16.714" v="366"/>
            <ac:spMkLst>
              <pc:docMk/>
              <pc:sldMasterMk cId="3810895255" sldId="2147483648"/>
              <pc:sldLayoutMk cId="174619089" sldId="2147483652"/>
              <ac:spMk id="2" creationId="{DC96813F-3229-350B-8455-1C16D5E1CFA7}"/>
            </ac:spMkLst>
          </pc:spChg>
          <pc:spChg chg="add mod">
            <ac:chgData name="Frédéric ROZ" userId="c1b42e87-a245-41d7-9082-66ec293c786c" providerId="ADAL" clId="{3FBDD842-1B44-413B-A260-831CD807539C}" dt="2025-06-27T15:46:14.629" v="387" actId="1076"/>
            <ac:spMkLst>
              <pc:docMk/>
              <pc:sldMasterMk cId="3810895255" sldId="2147483648"/>
              <pc:sldLayoutMk cId="174619089" sldId="2147483652"/>
              <ac:spMk id="5" creationId="{D6129227-D479-1BAB-5FCC-7017BFC9197E}"/>
            </ac:spMkLst>
          </pc:spChg>
          <pc:spChg chg="add mod">
            <ac:chgData name="Frédéric ROZ" userId="c1b42e87-a245-41d7-9082-66ec293c786c" providerId="ADAL" clId="{3FBDD842-1B44-413B-A260-831CD807539C}" dt="2025-06-27T15:46:27.586" v="392" actId="20577"/>
            <ac:spMkLst>
              <pc:docMk/>
              <pc:sldMasterMk cId="3810895255" sldId="2147483648"/>
              <pc:sldLayoutMk cId="174619089" sldId="2147483652"/>
              <ac:spMk id="6" creationId="{F25DD664-2013-B0B7-73D8-E1AD037AA6DB}"/>
            </ac:spMkLst>
          </pc:spChg>
          <pc:spChg chg="add mod">
            <ac:chgData name="Frédéric ROZ" userId="c1b42e87-a245-41d7-9082-66ec293c786c" providerId="ADAL" clId="{3FBDD842-1B44-413B-A260-831CD807539C}" dt="2025-06-27T15:46:30.646" v="393" actId="20577"/>
            <ac:spMkLst>
              <pc:docMk/>
              <pc:sldMasterMk cId="3810895255" sldId="2147483648"/>
              <pc:sldLayoutMk cId="174619089" sldId="2147483652"/>
              <ac:spMk id="7" creationId="{FB669DEC-D97E-AECD-3A6F-4AB4FBFA3F22}"/>
            </ac:spMkLst>
          </pc:spChg>
          <pc:spChg chg="mod">
            <ac:chgData name="Frédéric ROZ" userId="c1b42e87-a245-41d7-9082-66ec293c786c" providerId="ADAL" clId="{3FBDD842-1B44-413B-A260-831CD807539C}" dt="2025-06-27T12:19:19.511" v="79" actId="1076"/>
            <ac:spMkLst>
              <pc:docMk/>
              <pc:sldMasterMk cId="3810895255" sldId="2147483648"/>
              <pc:sldLayoutMk cId="174619089" sldId="2147483652"/>
              <ac:spMk id="18" creationId="{8B22A0B7-119E-78B3-1035-E123275D86CE}"/>
            </ac:spMkLst>
          </pc:spChg>
          <pc:picChg chg="mod">
            <ac:chgData name="Frédéric ROZ" userId="c1b42e87-a245-41d7-9082-66ec293c786c" providerId="ADAL" clId="{3FBDD842-1B44-413B-A260-831CD807539C}" dt="2025-06-27T12:19:28.914" v="84" actId="1036"/>
            <ac:picMkLst>
              <pc:docMk/>
              <pc:sldMasterMk cId="3810895255" sldId="2147483648"/>
              <pc:sldLayoutMk cId="174619089" sldId="2147483652"/>
              <ac:picMk id="17" creationId="{771A9A45-D3E9-D0EE-48B9-16F007A9F477}"/>
            </ac:picMkLst>
          </pc:picChg>
        </pc:sldLayoutChg>
        <pc:sldLayoutChg chg="addSp delSp modSp add mod ord modTransition">
          <pc:chgData name="Frédéric ROZ" userId="c1b42e87-a245-41d7-9082-66ec293c786c" providerId="ADAL" clId="{3FBDD842-1B44-413B-A260-831CD807539C}" dt="2025-06-27T14:38:12.655" v="343" actId="14100"/>
          <pc:sldLayoutMkLst>
            <pc:docMk/>
            <pc:sldMasterMk cId="3810895255" sldId="2147483648"/>
            <pc:sldLayoutMk cId="525238305" sldId="2147483660"/>
          </pc:sldLayoutMkLst>
        </pc:sldLayoutChg>
        <pc:sldLayoutChg chg="addSp delSp modSp add mod ord modTransition">
          <pc:chgData name="Frédéric ROZ" userId="c1b42e87-a245-41d7-9082-66ec293c786c" providerId="ADAL" clId="{3FBDD842-1B44-413B-A260-831CD807539C}" dt="2025-06-27T15:43:34.110" v="368" actId="947"/>
          <pc:sldLayoutMkLst>
            <pc:docMk/>
            <pc:sldMasterMk cId="3810895255" sldId="2147483648"/>
            <pc:sldLayoutMk cId="1128552684" sldId="2147483661"/>
          </pc:sldLayoutMkLst>
        </pc:sldLayoutChg>
        <pc:sldLayoutChg chg="modSp mod ord">
          <pc:chgData name="Frédéric ROZ" userId="c1b42e87-a245-41d7-9082-66ec293c786c" providerId="ADAL" clId="{3FBDD842-1B44-413B-A260-831CD807539C}" dt="2025-06-27T13:52:31.243" v="120" actId="20577"/>
          <pc:sldLayoutMkLst>
            <pc:docMk/>
            <pc:sldMasterMk cId="3810895255" sldId="2147483648"/>
            <pc:sldLayoutMk cId="2722425174" sldId="2147483663"/>
          </pc:sldLayoutMkLst>
        </pc:sldLayoutChg>
        <pc:sldLayoutChg chg="addSp delSp modSp add mod ord replId modTransition">
          <pc:chgData name="Frédéric ROZ" userId="c1b42e87-a245-41d7-9082-66ec293c786c" providerId="ADAL" clId="{3FBDD842-1B44-413B-A260-831CD807539C}" dt="2025-06-27T14:41:32.774" v="352" actId="167"/>
          <pc:sldLayoutMkLst>
            <pc:docMk/>
            <pc:sldMasterMk cId="3810895255" sldId="2147483648"/>
            <pc:sldLayoutMk cId="3785319630" sldId="2147483674"/>
          </pc:sldLayoutMkLst>
          <pc:spChg chg="add mod ord">
            <ac:chgData name="Frédéric ROZ" userId="c1b42e87-a245-41d7-9082-66ec293c786c" providerId="ADAL" clId="{3FBDD842-1B44-413B-A260-831CD807539C}" dt="2025-06-27T14:41:32.774" v="352" actId="167"/>
            <ac:spMkLst>
              <pc:docMk/>
              <pc:sldMasterMk cId="3810895255" sldId="2147483648"/>
              <pc:sldLayoutMk cId="3785319630" sldId="2147483674"/>
              <ac:spMk id="4" creationId="{AD25E028-39B0-EB91-0A45-97FE43021DF6}"/>
            </ac:spMkLst>
          </pc:spChg>
          <pc:spChg chg="mod">
            <ac:chgData name="Frédéric ROZ" userId="c1b42e87-a245-41d7-9082-66ec293c786c" providerId="ADAL" clId="{3FBDD842-1B44-413B-A260-831CD807539C}" dt="2025-06-27T14:41:17.118" v="349" actId="947"/>
            <ac:spMkLst>
              <pc:docMk/>
              <pc:sldMasterMk cId="3810895255" sldId="2147483648"/>
              <pc:sldLayoutMk cId="3785319630" sldId="2147483674"/>
              <ac:spMk id="13" creationId="{C9BA564F-7783-0C0F-F908-CFAFD2FA0E22}"/>
            </ac:spMkLst>
          </pc:spChg>
          <pc:picChg chg="add mod ord">
            <ac:chgData name="Frédéric ROZ" userId="c1b42e87-a245-41d7-9082-66ec293c786c" providerId="ADAL" clId="{3FBDD842-1B44-413B-A260-831CD807539C}" dt="2025-06-27T14:41:27.060" v="351" actId="167"/>
            <ac:picMkLst>
              <pc:docMk/>
              <pc:sldMasterMk cId="3810895255" sldId="2147483648"/>
              <pc:sldLayoutMk cId="3785319630" sldId="2147483674"/>
              <ac:picMk id="5" creationId="{686B6612-6BF6-4E27-51D2-1942D88B63C6}"/>
            </ac:picMkLst>
          </pc:picChg>
        </pc:sldLayoutChg>
        <pc:sldLayoutChg chg="addSp delSp modSp add mod ord modTransition">
          <pc:chgData name="Frédéric ROZ" userId="c1b42e87-a245-41d7-9082-66ec293c786c" providerId="ADAL" clId="{3FBDD842-1B44-413B-A260-831CD807539C}" dt="2025-06-27T15:49:57.437" v="411"/>
          <pc:sldLayoutMkLst>
            <pc:docMk/>
            <pc:sldMasterMk cId="3810895255" sldId="2147483648"/>
            <pc:sldLayoutMk cId="3420099886" sldId="2147483675"/>
          </pc:sldLayoutMkLst>
          <pc:spChg chg="mod">
            <ac:chgData name="Frédéric ROZ" userId="c1b42e87-a245-41d7-9082-66ec293c786c" providerId="ADAL" clId="{3FBDD842-1B44-413B-A260-831CD807539C}" dt="2025-06-27T15:47:50.077" v="398" actId="947"/>
            <ac:spMkLst>
              <pc:docMk/>
              <pc:sldMasterMk cId="3810895255" sldId="2147483648"/>
              <pc:sldLayoutMk cId="3420099886" sldId="2147483675"/>
              <ac:spMk id="2" creationId="{DC96813F-3229-350B-8455-1C16D5E1CFA7}"/>
            </ac:spMkLst>
          </pc:spChg>
          <pc:spChg chg="add mod ord">
            <ac:chgData name="Frédéric ROZ" userId="c1b42e87-a245-41d7-9082-66ec293c786c" providerId="ADAL" clId="{3FBDD842-1B44-413B-A260-831CD807539C}" dt="2025-06-27T15:49:39.708" v="407" actId="167"/>
            <ac:spMkLst>
              <pc:docMk/>
              <pc:sldMasterMk cId="3810895255" sldId="2147483648"/>
              <pc:sldLayoutMk cId="3420099886" sldId="2147483675"/>
              <ac:spMk id="9" creationId="{2DECFFF2-0094-DAD3-334C-8090F256DE10}"/>
            </ac:spMkLst>
          </pc:spChg>
          <pc:spChg chg="mod">
            <ac:chgData name="Frédéric ROZ" userId="c1b42e87-a245-41d7-9082-66ec293c786c" providerId="ADAL" clId="{3FBDD842-1B44-413B-A260-831CD807539C}" dt="2025-06-27T15:49:23.474" v="405" actId="947"/>
            <ac:spMkLst>
              <pc:docMk/>
              <pc:sldMasterMk cId="3810895255" sldId="2147483648"/>
              <pc:sldLayoutMk cId="3420099886" sldId="2147483675"/>
              <ac:spMk id="18" creationId="{8B22A0B7-119E-78B3-1035-E123275D86CE}"/>
            </ac:spMkLst>
          </pc:spChg>
          <pc:picChg chg="add mod">
            <ac:chgData name="Frédéric ROZ" userId="c1b42e87-a245-41d7-9082-66ec293c786c" providerId="ADAL" clId="{3FBDD842-1B44-413B-A260-831CD807539C}" dt="2025-06-27T15:49:02.911" v="402" actId="14100"/>
            <ac:picMkLst>
              <pc:docMk/>
              <pc:sldMasterMk cId="3810895255" sldId="2147483648"/>
              <pc:sldLayoutMk cId="3420099886" sldId="2147483675"/>
              <ac:picMk id="3" creationId="{CE0C80DD-F0AC-9506-3DB0-0D6698CA77FE}"/>
            </ac:picMkLst>
          </pc:picChg>
          <pc:picChg chg="add mod">
            <ac:chgData name="Frédéric ROZ" userId="c1b42e87-a245-41d7-9082-66ec293c786c" providerId="ADAL" clId="{3FBDD842-1B44-413B-A260-831CD807539C}" dt="2025-06-27T15:49:57.437" v="411"/>
            <ac:picMkLst>
              <pc:docMk/>
              <pc:sldMasterMk cId="3810895255" sldId="2147483648"/>
              <pc:sldLayoutMk cId="3420099886" sldId="2147483675"/>
              <ac:picMk id="11" creationId="{5D29FA29-3BC3-1CB6-9345-14CB92761F72}"/>
            </ac:picMkLst>
          </pc:picChg>
        </pc:sldLayoutChg>
      </pc:sldMasterChg>
      <pc:sldMasterChg chg="new del mod addSldLayout modSldLayout sldLayoutOrd">
        <pc:chgData name="Frédéric ROZ" userId="c1b42e87-a245-41d7-9082-66ec293c786c" providerId="ADAL" clId="{3FBDD842-1B44-413B-A260-831CD807539C}" dt="2025-06-27T15:50:07.664" v="412" actId="2696"/>
        <pc:sldMasterMkLst>
          <pc:docMk/>
          <pc:sldMasterMk cId="2420438215" sldId="2147483662"/>
        </pc:sldMasterMkLst>
        <pc:sldLayoutChg chg="modSp new mod replId">
          <pc:chgData name="Frédéric ROZ" userId="c1b42e87-a245-41d7-9082-66ec293c786c" providerId="ADAL" clId="{3FBDD842-1B44-413B-A260-831CD807539C}" dt="2025-06-27T14:38:43.740" v="344" actId="1076"/>
          <pc:sldLayoutMkLst>
            <pc:docMk/>
            <pc:sldMasterMk cId="2420438215" sldId="2147483662"/>
            <pc:sldLayoutMk cId="3979054530" sldId="2147483663"/>
          </pc:sldLayoutMkLst>
        </pc:sldLayoutChg>
        <pc:sldLayoutChg chg="new replId">
          <pc:chgData name="Frédéric ROZ" userId="c1b42e87-a245-41d7-9082-66ec293c786c" providerId="ADAL" clId="{3FBDD842-1B44-413B-A260-831CD807539C}" dt="2025-06-27T13:59:40.180" v="152" actId="6938"/>
          <pc:sldLayoutMkLst>
            <pc:docMk/>
            <pc:sldMasterMk cId="2420438215" sldId="2147483662"/>
            <pc:sldLayoutMk cId="3829218737" sldId="2147483664"/>
          </pc:sldLayoutMkLst>
        </pc:sldLayoutChg>
        <pc:sldLayoutChg chg="new replId">
          <pc:chgData name="Frédéric ROZ" userId="c1b42e87-a245-41d7-9082-66ec293c786c" providerId="ADAL" clId="{3FBDD842-1B44-413B-A260-831CD807539C}" dt="2025-06-27T13:59:40.180" v="152" actId="6938"/>
          <pc:sldLayoutMkLst>
            <pc:docMk/>
            <pc:sldMasterMk cId="2420438215" sldId="2147483662"/>
            <pc:sldLayoutMk cId="3863485436" sldId="2147483665"/>
          </pc:sldLayoutMkLst>
        </pc:sldLayoutChg>
        <pc:sldLayoutChg chg="new replId">
          <pc:chgData name="Frédéric ROZ" userId="c1b42e87-a245-41d7-9082-66ec293c786c" providerId="ADAL" clId="{3FBDD842-1B44-413B-A260-831CD807539C}" dt="2025-06-27T13:59:40.180" v="152" actId="6938"/>
          <pc:sldLayoutMkLst>
            <pc:docMk/>
            <pc:sldMasterMk cId="2420438215" sldId="2147483662"/>
            <pc:sldLayoutMk cId="3731126079" sldId="2147483666"/>
          </pc:sldLayoutMkLst>
        </pc:sldLayoutChg>
        <pc:sldLayoutChg chg="new replId">
          <pc:chgData name="Frédéric ROZ" userId="c1b42e87-a245-41d7-9082-66ec293c786c" providerId="ADAL" clId="{3FBDD842-1B44-413B-A260-831CD807539C}" dt="2025-06-27T13:59:40.180" v="152" actId="6938"/>
          <pc:sldLayoutMkLst>
            <pc:docMk/>
            <pc:sldMasterMk cId="2420438215" sldId="2147483662"/>
            <pc:sldLayoutMk cId="668851884" sldId="2147483667"/>
          </pc:sldLayoutMkLst>
        </pc:sldLayoutChg>
        <pc:sldLayoutChg chg="new ord replId">
          <pc:chgData name="Frédéric ROZ" userId="c1b42e87-a245-41d7-9082-66ec293c786c" providerId="ADAL" clId="{3FBDD842-1B44-413B-A260-831CD807539C}" dt="2025-06-27T14:00:24.841" v="153" actId="20578"/>
          <pc:sldLayoutMkLst>
            <pc:docMk/>
            <pc:sldMasterMk cId="2420438215" sldId="2147483662"/>
            <pc:sldLayoutMk cId="3170702351" sldId="2147483668"/>
          </pc:sldLayoutMkLst>
        </pc:sldLayoutChg>
        <pc:sldLayoutChg chg="new replId">
          <pc:chgData name="Frédéric ROZ" userId="c1b42e87-a245-41d7-9082-66ec293c786c" providerId="ADAL" clId="{3FBDD842-1B44-413B-A260-831CD807539C}" dt="2025-06-27T13:59:40.180" v="152" actId="6938"/>
          <pc:sldLayoutMkLst>
            <pc:docMk/>
            <pc:sldMasterMk cId="2420438215" sldId="2147483662"/>
            <pc:sldLayoutMk cId="2534445840" sldId="2147483669"/>
          </pc:sldLayoutMkLst>
        </pc:sldLayoutChg>
        <pc:sldLayoutChg chg="new replId">
          <pc:chgData name="Frédéric ROZ" userId="c1b42e87-a245-41d7-9082-66ec293c786c" providerId="ADAL" clId="{3FBDD842-1B44-413B-A260-831CD807539C}" dt="2025-06-27T13:59:40.180" v="152" actId="6938"/>
          <pc:sldLayoutMkLst>
            <pc:docMk/>
            <pc:sldMasterMk cId="2420438215" sldId="2147483662"/>
            <pc:sldLayoutMk cId="1880628116" sldId="2147483670"/>
          </pc:sldLayoutMkLst>
        </pc:sldLayoutChg>
        <pc:sldLayoutChg chg="new replId">
          <pc:chgData name="Frédéric ROZ" userId="c1b42e87-a245-41d7-9082-66ec293c786c" providerId="ADAL" clId="{3FBDD842-1B44-413B-A260-831CD807539C}" dt="2025-06-27T13:59:40.180" v="152" actId="6938"/>
          <pc:sldLayoutMkLst>
            <pc:docMk/>
            <pc:sldMasterMk cId="2420438215" sldId="2147483662"/>
            <pc:sldLayoutMk cId="2449380751" sldId="2147483671"/>
          </pc:sldLayoutMkLst>
        </pc:sldLayoutChg>
        <pc:sldLayoutChg chg="new replId">
          <pc:chgData name="Frédéric ROZ" userId="c1b42e87-a245-41d7-9082-66ec293c786c" providerId="ADAL" clId="{3FBDD842-1B44-413B-A260-831CD807539C}" dt="2025-06-27T13:59:40.180" v="152" actId="6938"/>
          <pc:sldLayoutMkLst>
            <pc:docMk/>
            <pc:sldMasterMk cId="2420438215" sldId="2147483662"/>
            <pc:sldLayoutMk cId="2715653321" sldId="2147483672"/>
          </pc:sldLayoutMkLst>
        </pc:sldLayoutChg>
        <pc:sldLayoutChg chg="new replId">
          <pc:chgData name="Frédéric ROZ" userId="c1b42e87-a245-41d7-9082-66ec293c786c" providerId="ADAL" clId="{3FBDD842-1B44-413B-A260-831CD807539C}" dt="2025-06-27T13:59:40.180" v="152" actId="6938"/>
          <pc:sldLayoutMkLst>
            <pc:docMk/>
            <pc:sldMasterMk cId="2420438215" sldId="2147483662"/>
            <pc:sldLayoutMk cId="1674564503" sldId="2147483673"/>
          </pc:sldLayoutMkLst>
        </pc:sldLayoutChg>
      </pc:sldMasterChg>
      <pc:sldMasterChg chg="new del mod addSldLayout sldLayoutOrd">
        <pc:chgData name="Frédéric ROZ" userId="c1b42e87-a245-41d7-9082-66ec293c786c" providerId="ADAL" clId="{3FBDD842-1B44-413B-A260-831CD807539C}" dt="2025-06-27T13:59:39.062" v="151" actId="2696"/>
        <pc:sldMasterMkLst>
          <pc:docMk/>
          <pc:sldMasterMk cId="3092007994" sldId="2147483662"/>
        </pc:sldMasterMkLst>
        <pc:sldLayoutChg chg="new replId">
          <pc:chgData name="Frédéric ROZ" userId="c1b42e87-a245-41d7-9082-66ec293c786c" providerId="ADAL" clId="{3FBDD842-1B44-413B-A260-831CD807539C}" dt="2025-06-27T13:51:30.843" v="102" actId="6938"/>
          <pc:sldLayoutMkLst>
            <pc:docMk/>
            <pc:sldMasterMk cId="3810895255" sldId="2147483648"/>
            <pc:sldLayoutMk cId="2722425174" sldId="2147483663"/>
          </pc:sldLayoutMkLst>
        </pc:sldLayoutChg>
        <pc:sldLayoutChg chg="new replId">
          <pc:chgData name="Frédéric ROZ" userId="c1b42e87-a245-41d7-9082-66ec293c786c" providerId="ADAL" clId="{3FBDD842-1B44-413B-A260-831CD807539C}" dt="2025-06-27T13:51:30.843" v="102" actId="6938"/>
          <pc:sldLayoutMkLst>
            <pc:docMk/>
            <pc:sldMasterMk cId="3092007994" sldId="2147483662"/>
            <pc:sldLayoutMk cId="3731741609" sldId="2147483664"/>
          </pc:sldLayoutMkLst>
        </pc:sldLayoutChg>
        <pc:sldLayoutChg chg="new replId">
          <pc:chgData name="Frédéric ROZ" userId="c1b42e87-a245-41d7-9082-66ec293c786c" providerId="ADAL" clId="{3FBDD842-1B44-413B-A260-831CD807539C}" dt="2025-06-27T13:51:30.843" v="102" actId="6938"/>
          <pc:sldLayoutMkLst>
            <pc:docMk/>
            <pc:sldMasterMk cId="3092007994" sldId="2147483662"/>
            <pc:sldLayoutMk cId="3670706541" sldId="2147483665"/>
          </pc:sldLayoutMkLst>
        </pc:sldLayoutChg>
        <pc:sldLayoutChg chg="new replId">
          <pc:chgData name="Frédéric ROZ" userId="c1b42e87-a245-41d7-9082-66ec293c786c" providerId="ADAL" clId="{3FBDD842-1B44-413B-A260-831CD807539C}" dt="2025-06-27T13:51:30.843" v="102" actId="6938"/>
          <pc:sldLayoutMkLst>
            <pc:docMk/>
            <pc:sldMasterMk cId="3092007994" sldId="2147483662"/>
            <pc:sldLayoutMk cId="3854082716" sldId="2147483666"/>
          </pc:sldLayoutMkLst>
        </pc:sldLayoutChg>
        <pc:sldLayoutChg chg="new replId">
          <pc:chgData name="Frédéric ROZ" userId="c1b42e87-a245-41d7-9082-66ec293c786c" providerId="ADAL" clId="{3FBDD842-1B44-413B-A260-831CD807539C}" dt="2025-06-27T13:51:30.843" v="102" actId="6938"/>
          <pc:sldLayoutMkLst>
            <pc:docMk/>
            <pc:sldMasterMk cId="3092007994" sldId="2147483662"/>
            <pc:sldLayoutMk cId="2253628826" sldId="2147483667"/>
          </pc:sldLayoutMkLst>
        </pc:sldLayoutChg>
        <pc:sldLayoutChg chg="new replId">
          <pc:chgData name="Frédéric ROZ" userId="c1b42e87-a245-41d7-9082-66ec293c786c" providerId="ADAL" clId="{3FBDD842-1B44-413B-A260-831CD807539C}" dt="2025-06-27T13:51:30.843" v="102" actId="6938"/>
          <pc:sldLayoutMkLst>
            <pc:docMk/>
            <pc:sldMasterMk cId="3092007994" sldId="2147483662"/>
            <pc:sldLayoutMk cId="3599191619" sldId="2147483668"/>
          </pc:sldLayoutMkLst>
        </pc:sldLayoutChg>
        <pc:sldLayoutChg chg="new replId">
          <pc:chgData name="Frédéric ROZ" userId="c1b42e87-a245-41d7-9082-66ec293c786c" providerId="ADAL" clId="{3FBDD842-1B44-413B-A260-831CD807539C}" dt="2025-06-27T13:51:30.843" v="102" actId="6938"/>
          <pc:sldLayoutMkLst>
            <pc:docMk/>
            <pc:sldMasterMk cId="3092007994" sldId="2147483662"/>
            <pc:sldLayoutMk cId="3185754699" sldId="2147483669"/>
          </pc:sldLayoutMkLst>
        </pc:sldLayoutChg>
        <pc:sldLayoutChg chg="new replId">
          <pc:chgData name="Frédéric ROZ" userId="c1b42e87-a245-41d7-9082-66ec293c786c" providerId="ADAL" clId="{3FBDD842-1B44-413B-A260-831CD807539C}" dt="2025-06-27T13:51:30.843" v="102" actId="6938"/>
          <pc:sldLayoutMkLst>
            <pc:docMk/>
            <pc:sldMasterMk cId="3092007994" sldId="2147483662"/>
            <pc:sldLayoutMk cId="2415034939" sldId="2147483670"/>
          </pc:sldLayoutMkLst>
        </pc:sldLayoutChg>
        <pc:sldLayoutChg chg="new replId">
          <pc:chgData name="Frédéric ROZ" userId="c1b42e87-a245-41d7-9082-66ec293c786c" providerId="ADAL" clId="{3FBDD842-1B44-413B-A260-831CD807539C}" dt="2025-06-27T13:51:30.843" v="102" actId="6938"/>
          <pc:sldLayoutMkLst>
            <pc:docMk/>
            <pc:sldMasterMk cId="3092007994" sldId="2147483662"/>
            <pc:sldLayoutMk cId="3394724057" sldId="2147483671"/>
          </pc:sldLayoutMkLst>
        </pc:sldLayoutChg>
        <pc:sldLayoutChg chg="new replId">
          <pc:chgData name="Frédéric ROZ" userId="c1b42e87-a245-41d7-9082-66ec293c786c" providerId="ADAL" clId="{3FBDD842-1B44-413B-A260-831CD807539C}" dt="2025-06-27T13:51:30.843" v="102" actId="6938"/>
          <pc:sldLayoutMkLst>
            <pc:docMk/>
            <pc:sldMasterMk cId="3092007994" sldId="2147483662"/>
            <pc:sldLayoutMk cId="620349793" sldId="2147483672"/>
          </pc:sldLayoutMkLst>
        </pc:sldLayoutChg>
        <pc:sldLayoutChg chg="new replId">
          <pc:chgData name="Frédéric ROZ" userId="c1b42e87-a245-41d7-9082-66ec293c786c" providerId="ADAL" clId="{3FBDD842-1B44-413B-A260-831CD807539C}" dt="2025-06-27T13:51:30.843" v="102" actId="6938"/>
          <pc:sldLayoutMkLst>
            <pc:docMk/>
            <pc:sldMasterMk cId="3092007994" sldId="2147483662"/>
            <pc:sldLayoutMk cId="2930616247" sldId="2147483673"/>
          </pc:sldLayoutMkLst>
        </pc:sldLayoutChg>
      </pc:sldMasterChg>
      <pc:sldMasterChg chg="new del mod addSldLayout">
        <pc:chgData name="Frédéric ROZ" userId="c1b42e87-a245-41d7-9082-66ec293c786c" providerId="ADAL" clId="{3FBDD842-1B44-413B-A260-831CD807539C}" dt="2025-06-27T13:51:28.897" v="101" actId="2696"/>
        <pc:sldMasterMkLst>
          <pc:docMk/>
          <pc:sldMasterMk cId="3044087133" sldId="2147483663"/>
        </pc:sldMasterMkLst>
        <pc:sldLayoutChg chg="new replId">
          <pc:chgData name="Frédéric ROZ" userId="c1b42e87-a245-41d7-9082-66ec293c786c" providerId="ADAL" clId="{3FBDD842-1B44-413B-A260-831CD807539C}" dt="2025-06-27T13:50:57.956" v="100" actId="6938"/>
          <pc:sldLayoutMkLst>
            <pc:docMk/>
            <pc:sldMasterMk cId="3044087133" sldId="2147483663"/>
            <pc:sldLayoutMk cId="2651739005" sldId="2147483664"/>
          </pc:sldLayoutMkLst>
        </pc:sldLayoutChg>
        <pc:sldLayoutChg chg="new replId">
          <pc:chgData name="Frédéric ROZ" userId="c1b42e87-a245-41d7-9082-66ec293c786c" providerId="ADAL" clId="{3FBDD842-1B44-413B-A260-831CD807539C}" dt="2025-06-27T13:50:57.956" v="100" actId="6938"/>
          <pc:sldLayoutMkLst>
            <pc:docMk/>
            <pc:sldMasterMk cId="3044087133" sldId="2147483663"/>
            <pc:sldLayoutMk cId="4063247251" sldId="2147483665"/>
          </pc:sldLayoutMkLst>
        </pc:sldLayoutChg>
        <pc:sldLayoutChg chg="new replId">
          <pc:chgData name="Frédéric ROZ" userId="c1b42e87-a245-41d7-9082-66ec293c786c" providerId="ADAL" clId="{3FBDD842-1B44-413B-A260-831CD807539C}" dt="2025-06-27T13:50:57.956" v="100" actId="6938"/>
          <pc:sldLayoutMkLst>
            <pc:docMk/>
            <pc:sldMasterMk cId="3044087133" sldId="2147483663"/>
            <pc:sldLayoutMk cId="206039200" sldId="2147483666"/>
          </pc:sldLayoutMkLst>
        </pc:sldLayoutChg>
        <pc:sldLayoutChg chg="new replId">
          <pc:chgData name="Frédéric ROZ" userId="c1b42e87-a245-41d7-9082-66ec293c786c" providerId="ADAL" clId="{3FBDD842-1B44-413B-A260-831CD807539C}" dt="2025-06-27T13:50:57.956" v="100" actId="6938"/>
          <pc:sldLayoutMkLst>
            <pc:docMk/>
            <pc:sldMasterMk cId="3044087133" sldId="2147483663"/>
            <pc:sldLayoutMk cId="3009858286" sldId="2147483667"/>
          </pc:sldLayoutMkLst>
        </pc:sldLayoutChg>
        <pc:sldLayoutChg chg="new replId">
          <pc:chgData name="Frédéric ROZ" userId="c1b42e87-a245-41d7-9082-66ec293c786c" providerId="ADAL" clId="{3FBDD842-1B44-413B-A260-831CD807539C}" dt="2025-06-27T13:50:57.956" v="100" actId="6938"/>
          <pc:sldLayoutMkLst>
            <pc:docMk/>
            <pc:sldMasterMk cId="3044087133" sldId="2147483663"/>
            <pc:sldLayoutMk cId="3447363806" sldId="2147483668"/>
          </pc:sldLayoutMkLst>
        </pc:sldLayoutChg>
        <pc:sldLayoutChg chg="new replId">
          <pc:chgData name="Frédéric ROZ" userId="c1b42e87-a245-41d7-9082-66ec293c786c" providerId="ADAL" clId="{3FBDD842-1B44-413B-A260-831CD807539C}" dt="2025-06-27T13:50:57.956" v="100" actId="6938"/>
          <pc:sldLayoutMkLst>
            <pc:docMk/>
            <pc:sldMasterMk cId="3044087133" sldId="2147483663"/>
            <pc:sldLayoutMk cId="1748091461" sldId="2147483669"/>
          </pc:sldLayoutMkLst>
        </pc:sldLayoutChg>
        <pc:sldLayoutChg chg="new replId">
          <pc:chgData name="Frédéric ROZ" userId="c1b42e87-a245-41d7-9082-66ec293c786c" providerId="ADAL" clId="{3FBDD842-1B44-413B-A260-831CD807539C}" dt="2025-06-27T13:50:57.956" v="100" actId="6938"/>
          <pc:sldLayoutMkLst>
            <pc:docMk/>
            <pc:sldMasterMk cId="3044087133" sldId="2147483663"/>
            <pc:sldLayoutMk cId="4084850813" sldId="2147483670"/>
          </pc:sldLayoutMkLst>
        </pc:sldLayoutChg>
        <pc:sldLayoutChg chg="new replId">
          <pc:chgData name="Frédéric ROZ" userId="c1b42e87-a245-41d7-9082-66ec293c786c" providerId="ADAL" clId="{3FBDD842-1B44-413B-A260-831CD807539C}" dt="2025-06-27T13:50:57.956" v="100" actId="6938"/>
          <pc:sldLayoutMkLst>
            <pc:docMk/>
            <pc:sldMasterMk cId="3044087133" sldId="2147483663"/>
            <pc:sldLayoutMk cId="3079313030" sldId="2147483671"/>
          </pc:sldLayoutMkLst>
        </pc:sldLayoutChg>
        <pc:sldLayoutChg chg="new replId">
          <pc:chgData name="Frédéric ROZ" userId="c1b42e87-a245-41d7-9082-66ec293c786c" providerId="ADAL" clId="{3FBDD842-1B44-413B-A260-831CD807539C}" dt="2025-06-27T13:50:57.956" v="100" actId="6938"/>
          <pc:sldLayoutMkLst>
            <pc:docMk/>
            <pc:sldMasterMk cId="3044087133" sldId="2147483663"/>
            <pc:sldLayoutMk cId="3177651473" sldId="2147483672"/>
          </pc:sldLayoutMkLst>
        </pc:sldLayoutChg>
        <pc:sldLayoutChg chg="new replId">
          <pc:chgData name="Frédéric ROZ" userId="c1b42e87-a245-41d7-9082-66ec293c786c" providerId="ADAL" clId="{3FBDD842-1B44-413B-A260-831CD807539C}" dt="2025-06-27T13:50:57.956" v="100" actId="6938"/>
          <pc:sldLayoutMkLst>
            <pc:docMk/>
            <pc:sldMasterMk cId="3044087133" sldId="2147483663"/>
            <pc:sldLayoutMk cId="3830904715" sldId="2147483673"/>
          </pc:sldLayoutMkLst>
        </pc:sldLayoutChg>
        <pc:sldLayoutChg chg="new replId">
          <pc:chgData name="Frédéric ROZ" userId="c1b42e87-a245-41d7-9082-66ec293c786c" providerId="ADAL" clId="{3FBDD842-1B44-413B-A260-831CD807539C}" dt="2025-06-27T13:50:57.956" v="100" actId="6938"/>
          <pc:sldLayoutMkLst>
            <pc:docMk/>
            <pc:sldMasterMk cId="3044087133" sldId="2147483663"/>
            <pc:sldLayoutMk cId="4227104562" sldId="214748367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0FDAC-FB49-40B2-8F95-4B3CE98D50C0}" type="datetimeFigureOut">
              <a:rPr lang="fr-FR" smtClean="0"/>
              <a:t>30/06/2025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F0B26-F738-4496-BFBD-647A09B63D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6658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F0B26-F738-4496-BFBD-647A09B63D5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8849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Titre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F216121-1D61-19F4-1542-CD3991F03C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0850" y="0"/>
            <a:ext cx="1514475" cy="153529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170E541-4313-5A70-C33B-92B325646D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3" r="290"/>
          <a:stretch>
            <a:fillRect/>
          </a:stretch>
        </p:blipFill>
        <p:spPr>
          <a:xfrm>
            <a:off x="0" y="123937"/>
            <a:ext cx="3386306" cy="198714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C9BA564F-7783-0C0F-F908-CFAFD2FA0E22}"/>
              </a:ext>
            </a:extLst>
          </p:cNvPr>
          <p:cNvSpPr txBox="1"/>
          <p:nvPr userDrawn="1"/>
        </p:nvSpPr>
        <p:spPr>
          <a:xfrm>
            <a:off x="778944" y="169333"/>
            <a:ext cx="31808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cap="all" dirty="0">
                <a:solidFill>
                  <a:srgbClr val="002060"/>
                </a:solidFill>
                <a:latin typeface="Aptos" panose="020B0004020202020204" pitchFamily="34" charset="0"/>
              </a:rPr>
              <a:t>Parcours</a:t>
            </a:r>
          </a:p>
          <a:p>
            <a:r>
              <a:rPr lang="fr-FR" sz="2000" b="1" cap="all" dirty="0">
                <a:solidFill>
                  <a:srgbClr val="002060"/>
                </a:solidFill>
                <a:latin typeface="Aptos" panose="020B0004020202020204" pitchFamily="34" charset="0"/>
              </a:rPr>
              <a:t>RadioGéRiatrie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B7C7EA9-CCC2-E6EF-6181-6EC767BF16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 cap="all" baseline="0">
                <a:solidFill>
                  <a:srgbClr val="00008E"/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B61DF89-E94C-4CD2-3F94-09C638EEBF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66850" y="4150678"/>
            <a:ext cx="9144000" cy="1655762"/>
          </a:xfrm>
        </p:spPr>
        <p:txBody>
          <a:bodyPr/>
          <a:lstStyle>
            <a:lvl1pPr marL="0" indent="0" algn="ctr">
              <a:buNone/>
              <a:defRPr sz="3600" baseline="0">
                <a:solidFill>
                  <a:srgbClr val="00008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z="360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Auteur, affiliations</a:t>
            </a:r>
          </a:p>
        </p:txBody>
      </p:sp>
    </p:spTree>
    <p:extLst>
      <p:ext uri="{BB962C8B-B14F-4D97-AF65-F5344CB8AC3E}">
        <p14:creationId xmlns:p14="http://schemas.microsoft.com/office/powerpoint/2010/main" val="1853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Présentation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291C7DFA-10A6-B2D3-1703-A954FF2670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latin typeface="Arial" panose="020B0604020202020204" pitchFamily="34" charset="0"/>
              </a:defRPr>
            </a:lvl1pPr>
          </a:lstStyle>
          <a:p>
            <a:r>
              <a:rPr lang="fr-FR" dirty="0"/>
              <a:t>Cliquer pour ajouter du texte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81AA3C-88B9-30F2-17A0-050E0FBC168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8200" y="679187"/>
            <a:ext cx="10515600" cy="9162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>
                <a:solidFill>
                  <a:srgbClr val="00008E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Cliquer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2902055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Messages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39BBAC37-3FF7-A5DE-8A4F-A5068C2E6C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2371" y="0"/>
            <a:ext cx="962954" cy="97619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71A9A45-D3E9-D0EE-48B9-16F007A9F4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2" r="290"/>
          <a:stretch>
            <a:fillRect/>
          </a:stretch>
        </p:blipFill>
        <p:spPr>
          <a:xfrm>
            <a:off x="0" y="143652"/>
            <a:ext cx="2179260" cy="1290216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8B22A0B7-119E-78B3-1035-E123275D86CE}"/>
              </a:ext>
            </a:extLst>
          </p:cNvPr>
          <p:cNvSpPr txBox="1"/>
          <p:nvPr userDrawn="1"/>
        </p:nvSpPr>
        <p:spPr>
          <a:xfrm>
            <a:off x="333759" y="105552"/>
            <a:ext cx="2176103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cap="all" dirty="0">
                <a:solidFill>
                  <a:srgbClr val="002060"/>
                </a:solidFill>
                <a:latin typeface="Aptos" panose="020B0004020202020204" pitchFamily="34" charset="0"/>
              </a:rPr>
              <a:t>Parcours</a:t>
            </a:r>
          </a:p>
          <a:p>
            <a:r>
              <a:rPr lang="fr-FR" sz="1400" b="1" cap="all" dirty="0">
                <a:solidFill>
                  <a:srgbClr val="002060"/>
                </a:solidFill>
                <a:latin typeface="Aptos" panose="020B0004020202020204" pitchFamily="34" charset="0"/>
              </a:rPr>
              <a:t>RadioGéRiatrie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C96813F-3229-350B-8455-1C16D5E1CFA7}"/>
              </a:ext>
            </a:extLst>
          </p:cNvPr>
          <p:cNvSpPr txBox="1"/>
          <p:nvPr userDrawn="1"/>
        </p:nvSpPr>
        <p:spPr>
          <a:xfrm>
            <a:off x="1671290" y="1794067"/>
            <a:ext cx="86292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Les 3 messages qui comptent »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D6129227-D479-1BAB-5FCC-7017BFC9197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40669" y="3220318"/>
            <a:ext cx="7749209" cy="417364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00008E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#1 - Cliquer pour ajouter du texte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F25DD664-2013-B0B7-73D8-E1AD037AA6D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840669" y="4085810"/>
            <a:ext cx="7749209" cy="417364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00008E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#2 - Cliquer pour ajouter du texte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FB669DEC-D97E-AECD-3A6F-4AB4FBFA3F2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2840669" y="4951302"/>
            <a:ext cx="7749209" cy="417364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00008E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#3 - Cliquer pour ajouter du texte</a:t>
            </a:r>
          </a:p>
        </p:txBody>
      </p:sp>
      <p:pic>
        <p:nvPicPr>
          <p:cNvPr id="3" name="Image 2" descr="Une image contenant habits, personne, sourire, maternité&#10;&#10;Le contenu généré par l’IA peut être incorrect.">
            <a:extLst>
              <a:ext uri="{FF2B5EF4-FFF2-40B4-BE49-F238E27FC236}">
                <a16:creationId xmlns:a16="http://schemas.microsoft.com/office/drawing/2014/main" id="{2290D24C-ADD3-1973-E5B2-AC8E6706760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b="16318"/>
          <a:stretch/>
        </p:blipFill>
        <p:spPr>
          <a:xfrm>
            <a:off x="55522" y="4378010"/>
            <a:ext cx="1778020" cy="247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9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Titre fond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25E028-39B0-EB91-0A45-97FE43021DF6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Une image contenant capture d’écran, art, nuit&#10;&#10;Le contenu généré par l’IA peut être incorrect.">
            <a:extLst>
              <a:ext uri="{FF2B5EF4-FFF2-40B4-BE49-F238E27FC236}">
                <a16:creationId xmlns:a16="http://schemas.microsoft.com/office/drawing/2014/main" id="{686B6612-6BF6-4E27-51D2-1942D88B63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9"/>
          <a:stretch>
            <a:fillRect/>
          </a:stretch>
        </p:blipFill>
        <p:spPr>
          <a:xfrm>
            <a:off x="-1" y="115631"/>
            <a:ext cx="3386306" cy="197167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F216121-1D61-19F4-1542-CD3991F03C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10850" y="0"/>
            <a:ext cx="1514475" cy="1535293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C9BA564F-7783-0C0F-F908-CFAFD2FA0E22}"/>
              </a:ext>
            </a:extLst>
          </p:cNvPr>
          <p:cNvSpPr txBox="1"/>
          <p:nvPr userDrawn="1"/>
        </p:nvSpPr>
        <p:spPr>
          <a:xfrm>
            <a:off x="778944" y="169333"/>
            <a:ext cx="248904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cap="all" baseline="0" dirty="0">
                <a:solidFill>
                  <a:schemeClr val="bg1"/>
                </a:solidFill>
                <a:latin typeface="Aptos" panose="020B0004020202020204" pitchFamily="34" charset="0"/>
              </a:rPr>
              <a:t>Parcours</a:t>
            </a:r>
          </a:p>
          <a:p>
            <a:r>
              <a:rPr lang="fr-FR" sz="2000" b="1" cap="all" baseline="0" dirty="0">
                <a:solidFill>
                  <a:schemeClr val="bg1"/>
                </a:solidFill>
                <a:latin typeface="Aptos" panose="020B0004020202020204" pitchFamily="34" charset="0"/>
              </a:rPr>
              <a:t>RadioGéRiatrie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B7C7EA9-CCC2-E6EF-6181-6EC767BF16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B61DF89-E94C-4CD2-3F94-09C638EEBF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66850" y="4150678"/>
            <a:ext cx="9144000" cy="1655762"/>
          </a:xfrm>
        </p:spPr>
        <p:txBody>
          <a:bodyPr/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z="360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Auteur, affiliations</a:t>
            </a:r>
          </a:p>
        </p:txBody>
      </p:sp>
    </p:spTree>
    <p:extLst>
      <p:ext uri="{BB962C8B-B14F-4D97-AF65-F5344CB8AC3E}">
        <p14:creationId xmlns:p14="http://schemas.microsoft.com/office/powerpoint/2010/main" val="3785319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Présentation fond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930D10-C638-6DA6-B7A0-53060008606A}"/>
              </a:ext>
            </a:extLst>
          </p:cNvPr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925252-8AC6-4667-556A-F95B2606028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Cliquer pour ajouter du texte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0F3662D5-DB97-A341-4658-9D1310F9E5D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8200" y="679187"/>
            <a:ext cx="10515600" cy="9162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>
                <a:solidFill>
                  <a:srgbClr val="CCECFF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Cliquer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3379198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Messages fond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DECFFF2-0094-DAD3-334C-8090F256DE10}"/>
              </a:ext>
            </a:extLst>
          </p:cNvPr>
          <p:cNvSpPr/>
          <p:nvPr userDrawn="1"/>
        </p:nvSpPr>
        <p:spPr>
          <a:xfrm>
            <a:off x="0" y="-27561"/>
            <a:ext cx="12192000" cy="688555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Une image contenant capture d’écran, art, nuit&#10;&#10;Le contenu généré par l’IA peut être incorrect.">
            <a:extLst>
              <a:ext uri="{FF2B5EF4-FFF2-40B4-BE49-F238E27FC236}">
                <a16:creationId xmlns:a16="http://schemas.microsoft.com/office/drawing/2014/main" id="{5D29FA29-3BC3-1CB6-9345-14CB92761F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9"/>
          <a:stretch>
            <a:fillRect/>
          </a:stretch>
        </p:blipFill>
        <p:spPr>
          <a:xfrm>
            <a:off x="11151" y="155242"/>
            <a:ext cx="2176103" cy="1267035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8B22A0B7-119E-78B3-1035-E123275D86CE}"/>
              </a:ext>
            </a:extLst>
          </p:cNvPr>
          <p:cNvSpPr txBox="1"/>
          <p:nvPr userDrawn="1"/>
        </p:nvSpPr>
        <p:spPr>
          <a:xfrm>
            <a:off x="333759" y="105552"/>
            <a:ext cx="2176103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cap="all" baseline="0" dirty="0">
                <a:solidFill>
                  <a:schemeClr val="bg1"/>
                </a:solidFill>
                <a:latin typeface="Aptos" panose="020B0004020202020204" pitchFamily="34" charset="0"/>
              </a:rPr>
              <a:t>Parcours</a:t>
            </a:r>
          </a:p>
          <a:p>
            <a:r>
              <a:rPr lang="fr-FR" sz="1400" b="1" cap="all" baseline="0" dirty="0">
                <a:solidFill>
                  <a:schemeClr val="bg1"/>
                </a:solidFill>
                <a:latin typeface="Aptos" panose="020B0004020202020204" pitchFamily="34" charset="0"/>
              </a:rPr>
              <a:t>RadioGéRiatrie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C96813F-3229-350B-8455-1C16D5E1CFA7}"/>
              </a:ext>
            </a:extLst>
          </p:cNvPr>
          <p:cNvSpPr txBox="1"/>
          <p:nvPr userDrawn="1"/>
        </p:nvSpPr>
        <p:spPr>
          <a:xfrm>
            <a:off x="1671290" y="1794067"/>
            <a:ext cx="86292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aseline="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Les 3 messages qui comptent »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D6129227-D479-1BAB-5FCC-7017BFC9197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40669" y="3220318"/>
            <a:ext cx="7749209" cy="417364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#1 - Cliquer pour ajouter du texte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F25DD664-2013-B0B7-73D8-E1AD037AA6D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840669" y="4085810"/>
            <a:ext cx="7749209" cy="417364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#2 - Cliquer pour ajouter du texte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FB669DEC-D97E-AECD-3A6F-4AB4FBFA3F2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2840669" y="4951302"/>
            <a:ext cx="7749209" cy="417364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#3 - Cliquer pour ajouter du texte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E0C80DD-F0AC-9506-3DB0-0D6698CA77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39032" y="27560"/>
            <a:ext cx="945480" cy="948631"/>
          </a:xfrm>
          <a:prstGeom prst="rect">
            <a:avLst/>
          </a:prstGeom>
        </p:spPr>
      </p:pic>
      <p:pic>
        <p:nvPicPr>
          <p:cNvPr id="4" name="Image 3" descr="Une image contenant habits, personne, sourire, maternité&#10;&#10;Le contenu généré par l’IA peut être incorrect.">
            <a:extLst>
              <a:ext uri="{FF2B5EF4-FFF2-40B4-BE49-F238E27FC236}">
                <a16:creationId xmlns:a16="http://schemas.microsoft.com/office/drawing/2014/main" id="{27045756-9F62-3EFE-10F5-A4A9183B129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b="16318"/>
          <a:stretch/>
        </p:blipFill>
        <p:spPr>
          <a:xfrm>
            <a:off x="55522" y="4378010"/>
            <a:ext cx="1778020" cy="247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99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89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74" r:id="rId4"/>
    <p:sldLayoutId id="2147483651" r:id="rId5"/>
    <p:sldLayoutId id="214748367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5DEA20-E4F0-B52F-B7CA-3BCF52F8C1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680048A-D6A1-CD96-5892-08166A7482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6999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45B89EA-AF55-BC04-06D3-CBB643224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96DAAD-1485-0920-865A-BC135ADCA31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7445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9A0742A-FB92-BD39-9A06-27AA1CAEC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4026AD-00EA-1FEE-1003-E53C9B7C5BD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8B0C14E-5560-21B4-A6D2-A4E051BE3B41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798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4EF9AF-1E13-3CFD-26F7-83AB0107E0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0944015-090F-B857-B911-31689CD400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3638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7118878-E750-53A4-23E0-F7A01C4BA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A4BBBB-4599-A4C1-169C-8CE61F9CE82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99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63EAD92-B67A-C49F-F22E-4210A106D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DDA941-B3C8-89A6-E7A1-A655AD2C3FF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ADBE410-16F0-E776-FC92-CFCA22A2459E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111409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F08F6E397CC243A67A87D10A71472E" ma:contentTypeVersion="14" ma:contentTypeDescription="Crée un document." ma:contentTypeScope="" ma:versionID="4b9b5f5abecdb5e64f027939ccd65664">
  <xsd:schema xmlns:xsd="http://www.w3.org/2001/XMLSchema" xmlns:xs="http://www.w3.org/2001/XMLSchema" xmlns:p="http://schemas.microsoft.com/office/2006/metadata/properties" xmlns:ns2="9acc5dda-40dd-4bcd-bb74-dc686e2e84f1" xmlns:ns3="5849ec2d-06dd-4db5-9d64-1315ff464249" targetNamespace="http://schemas.microsoft.com/office/2006/metadata/properties" ma:root="true" ma:fieldsID="d6ac8904a9432d8162f97569521fc87f" ns2:_="" ns3:_="">
    <xsd:import namespace="9acc5dda-40dd-4bcd-bb74-dc686e2e84f1"/>
    <xsd:import namespace="5849ec2d-06dd-4db5-9d64-1315ff4642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cc5dda-40dd-4bcd-bb74-dc686e2e84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f0d323a9-f738-49df-808b-b7f7b5b978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49ec2d-06dd-4db5-9d64-1315ff46424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f16d234-c073-4b72-9d21-33ba24194991}" ma:internalName="TaxCatchAll" ma:showField="CatchAllData" ma:web="5849ec2d-06dd-4db5-9d64-1315ff4642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acc5dda-40dd-4bcd-bb74-dc686e2e84f1">
      <Terms xmlns="http://schemas.microsoft.com/office/infopath/2007/PartnerControls"/>
    </lcf76f155ced4ddcb4097134ff3c332f>
    <TaxCatchAll xmlns="5849ec2d-06dd-4db5-9d64-1315ff464249" xsi:nil="true"/>
  </documentManagement>
</p:properties>
</file>

<file path=customXml/itemProps1.xml><?xml version="1.0" encoding="utf-8"?>
<ds:datastoreItem xmlns:ds="http://schemas.openxmlformats.org/officeDocument/2006/customXml" ds:itemID="{D5AF2952-7794-4A19-AD83-4341E62A1CDC}"/>
</file>

<file path=customXml/itemProps2.xml><?xml version="1.0" encoding="utf-8"?>
<ds:datastoreItem xmlns:ds="http://schemas.openxmlformats.org/officeDocument/2006/customXml" ds:itemID="{5FDF035D-8BD5-450B-9389-960D29DAB982}"/>
</file>

<file path=customXml/itemProps3.xml><?xml version="1.0" encoding="utf-8"?>
<ds:datastoreItem xmlns:ds="http://schemas.openxmlformats.org/officeDocument/2006/customXml" ds:itemID="{68A524DE-74AE-41FE-8FBD-15CDB1235191}"/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</Words>
  <Application>Microsoft Office PowerPoint</Application>
  <PresentationFormat>Grand écran</PresentationFormat>
  <Paragraphs>1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9" baseType="lpstr">
      <vt:lpstr>Aptos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Frédéric ROZ</dc:creator>
  <cp:lastModifiedBy>Frédéric ROZ</cp:lastModifiedBy>
  <cp:revision>1</cp:revision>
  <dcterms:created xsi:type="dcterms:W3CDTF">2025-06-27T11:50:53Z</dcterms:created>
  <dcterms:modified xsi:type="dcterms:W3CDTF">2025-06-30T09:06:34Z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0x010100BCF08F6E397CC243A67A87D10A71472E</vt:lpwstr>
  </property>
</Properties>
</file>