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8FE78-27C5-492D-8E5C-68726A828477}" v="247" dt="2025-07-11T12:19:55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édéric ROZ" userId="c1b42e87-a245-41d7-9082-66ec293c786c" providerId="ADAL" clId="{E9D8FE78-27C5-492D-8E5C-68726A828477}"/>
    <pc:docChg chg="undo custSel addSld delSld modSld modMainMaster">
      <pc:chgData name="Frédéric ROZ" userId="c1b42e87-a245-41d7-9082-66ec293c786c" providerId="ADAL" clId="{E9D8FE78-27C5-492D-8E5C-68726A828477}" dt="2025-07-11T13:20:44.359" v="664" actId="20577"/>
      <pc:docMkLst>
        <pc:docMk/>
      </pc:docMkLst>
      <pc:sldChg chg="new">
        <pc:chgData name="Frédéric ROZ" userId="c1b42e87-a245-41d7-9082-66ec293c786c" providerId="ADAL" clId="{E9D8FE78-27C5-492D-8E5C-68726A828477}" dt="2025-07-11T11:50:40.373" v="352" actId="680"/>
        <pc:sldMkLst>
          <pc:docMk/>
          <pc:sldMk cId="2557384666" sldId="257"/>
        </pc:sldMkLst>
      </pc:sldChg>
      <pc:sldChg chg="del">
        <pc:chgData name="Frédéric ROZ" userId="c1b42e87-a245-41d7-9082-66ec293c786c" providerId="ADAL" clId="{E9D8FE78-27C5-492D-8E5C-68726A828477}" dt="2025-07-11T11:22:41.016" v="201" actId="2696"/>
        <pc:sldMkLst>
          <pc:docMk/>
          <pc:sldMk cId="3197354216" sldId="257"/>
        </pc:sldMkLst>
      </pc:sldChg>
      <pc:sldChg chg="addSp modSp new add del mod">
        <pc:chgData name="Frédéric ROZ" userId="c1b42e87-a245-41d7-9082-66ec293c786c" providerId="ADAL" clId="{E9D8FE78-27C5-492D-8E5C-68726A828477}" dt="2025-07-11T13:17:35.916" v="646" actId="1076"/>
        <pc:sldMkLst>
          <pc:docMk/>
          <pc:sldMk cId="1278184153" sldId="258"/>
        </pc:sldMkLst>
        <pc:spChg chg="add mod">
          <ac:chgData name="Frédéric ROZ" userId="c1b42e87-a245-41d7-9082-66ec293c786c" providerId="ADAL" clId="{E9D8FE78-27C5-492D-8E5C-68726A828477}" dt="2025-07-11T13:17:35.916" v="646" actId="1076"/>
          <ac:spMkLst>
            <pc:docMk/>
            <pc:sldMk cId="1278184153" sldId="258"/>
            <ac:spMk id="3" creationId="{30955EDF-7D39-9056-C823-8849A318A804}"/>
          </ac:spMkLst>
        </pc:spChg>
        <pc:spChg chg="add mod">
          <ac:chgData name="Frédéric ROZ" userId="c1b42e87-a245-41d7-9082-66ec293c786c" providerId="ADAL" clId="{E9D8FE78-27C5-492D-8E5C-68726A828477}" dt="2025-07-11T13:17:04.204" v="644" actId="255"/>
          <ac:spMkLst>
            <pc:docMk/>
            <pc:sldMk cId="1278184153" sldId="258"/>
            <ac:spMk id="11" creationId="{2EAD6527-6751-968D-A725-96D8AAAA7A31}"/>
          </ac:spMkLst>
        </pc:spChg>
      </pc:sldChg>
      <pc:sldChg chg="del">
        <pc:chgData name="Frédéric ROZ" userId="c1b42e87-a245-41d7-9082-66ec293c786c" providerId="ADAL" clId="{E9D8FE78-27C5-492D-8E5C-68726A828477}" dt="2025-07-11T11:23:27.315" v="205" actId="2696"/>
        <pc:sldMkLst>
          <pc:docMk/>
          <pc:sldMk cId="2821663041" sldId="258"/>
        </pc:sldMkLst>
      </pc:sldChg>
      <pc:sldChg chg="new del">
        <pc:chgData name="Frédéric ROZ" userId="c1b42e87-a245-41d7-9082-66ec293c786c" providerId="ADAL" clId="{E9D8FE78-27C5-492D-8E5C-68726A828477}" dt="2025-07-11T11:52:26.877" v="367" actId="2696"/>
        <pc:sldMkLst>
          <pc:docMk/>
          <pc:sldMk cId="2156287526" sldId="259"/>
        </pc:sldMkLst>
      </pc:sldChg>
      <pc:sldChg chg="new">
        <pc:chgData name="Frédéric ROZ" userId="c1b42e87-a245-41d7-9082-66ec293c786c" providerId="ADAL" clId="{E9D8FE78-27C5-492D-8E5C-68726A828477}" dt="2025-07-11T12:03:54.145" v="494" actId="680"/>
        <pc:sldMkLst>
          <pc:docMk/>
          <pc:sldMk cId="2882414314" sldId="259"/>
        </pc:sldMkLst>
      </pc:sldChg>
      <pc:sldChg chg="del">
        <pc:chgData name="Frédéric ROZ" userId="c1b42e87-a245-41d7-9082-66ec293c786c" providerId="ADAL" clId="{E9D8FE78-27C5-492D-8E5C-68726A828477}" dt="2025-07-11T11:50:32.801" v="350" actId="2696"/>
        <pc:sldMkLst>
          <pc:docMk/>
          <pc:sldMk cId="1263300946" sldId="260"/>
        </pc:sldMkLst>
      </pc:sldChg>
      <pc:sldChg chg="addSp modSp new modNotesTx">
        <pc:chgData name="Frédéric ROZ" userId="c1b42e87-a245-41d7-9082-66ec293c786c" providerId="ADAL" clId="{E9D8FE78-27C5-492D-8E5C-68726A828477}" dt="2025-07-11T12:10:27.830" v="595" actId="20577"/>
        <pc:sldMkLst>
          <pc:docMk/>
          <pc:sldMk cId="2204332347" sldId="260"/>
        </pc:sldMkLst>
        <pc:spChg chg="add mod">
          <ac:chgData name="Frédéric ROZ" userId="c1b42e87-a245-41d7-9082-66ec293c786c" providerId="ADAL" clId="{E9D8FE78-27C5-492D-8E5C-68726A828477}" dt="2025-07-11T12:07:55.664" v="527"/>
          <ac:spMkLst>
            <pc:docMk/>
            <pc:sldMk cId="2204332347" sldId="260"/>
            <ac:spMk id="2" creationId="{F4170B09-3739-EF94-8DF2-F5B890B12E80}"/>
          </ac:spMkLst>
        </pc:spChg>
        <pc:spChg chg="add mod">
          <ac:chgData name="Frédéric ROZ" userId="c1b42e87-a245-41d7-9082-66ec293c786c" providerId="ADAL" clId="{E9D8FE78-27C5-492D-8E5C-68726A828477}" dt="2025-07-11T12:07:55.664" v="527"/>
          <ac:spMkLst>
            <pc:docMk/>
            <pc:sldMk cId="2204332347" sldId="260"/>
            <ac:spMk id="3" creationId="{B5A5E3F4-0E33-F80C-A335-6B9BC2AB7D85}"/>
          </ac:spMkLst>
        </pc:spChg>
        <pc:spChg chg="add mod">
          <ac:chgData name="Frédéric ROZ" userId="c1b42e87-a245-41d7-9082-66ec293c786c" providerId="ADAL" clId="{E9D8FE78-27C5-492D-8E5C-68726A828477}" dt="2025-07-11T12:07:55.664" v="527"/>
          <ac:spMkLst>
            <pc:docMk/>
            <pc:sldMk cId="2204332347" sldId="260"/>
            <ac:spMk id="4" creationId="{E5B0200E-3DFD-73A2-3802-5AB5581AD1A1}"/>
          </ac:spMkLst>
        </pc:spChg>
        <pc:spChg chg="add mod">
          <ac:chgData name="Frédéric ROZ" userId="c1b42e87-a245-41d7-9082-66ec293c786c" providerId="ADAL" clId="{E9D8FE78-27C5-492D-8E5C-68726A828477}" dt="2025-07-11T12:07:55.664" v="527"/>
          <ac:spMkLst>
            <pc:docMk/>
            <pc:sldMk cId="2204332347" sldId="260"/>
            <ac:spMk id="5" creationId="{C2E19C22-99B6-9DB1-CFC3-693D693D517D}"/>
          </ac:spMkLst>
        </pc:spChg>
      </pc:sldChg>
      <pc:sldChg chg="addSp modSp new">
        <pc:chgData name="Frédéric ROZ" userId="c1b42e87-a245-41d7-9082-66ec293c786c" providerId="ADAL" clId="{E9D8FE78-27C5-492D-8E5C-68726A828477}" dt="2025-07-11T12:19:55.711" v="633"/>
        <pc:sldMkLst>
          <pc:docMk/>
          <pc:sldMk cId="3024747516" sldId="261"/>
        </pc:sldMkLst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3" creationId="{C819A698-85C9-5C60-E320-1D2614D53687}"/>
          </ac:spMkLst>
        </pc:spChg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4" creationId="{5AD4C023-87C4-E7E2-4B42-2C25352399A7}"/>
          </ac:spMkLst>
        </pc:spChg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5" creationId="{EFC97663-F999-8841-B02B-7E6FDB899D59}"/>
          </ac:spMkLst>
        </pc:spChg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6" creationId="{0A9ED563-6DEC-C818-3638-F4B64CA5FA23}"/>
          </ac:spMkLst>
        </pc:spChg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7" creationId="{BDDEBCE1-B61D-B13B-1ED8-6156D0526BC5}"/>
          </ac:spMkLst>
        </pc:spChg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8" creationId="{1BBDC709-0B46-7710-0BD4-8CA77796A3EB}"/>
          </ac:spMkLst>
        </pc:spChg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9" creationId="{0274C59C-E3D4-E945-AE37-D8FF482FC085}"/>
          </ac:spMkLst>
        </pc:spChg>
        <pc:spChg chg="add mod">
          <ac:chgData name="Frédéric ROZ" userId="c1b42e87-a245-41d7-9082-66ec293c786c" providerId="ADAL" clId="{E9D8FE78-27C5-492D-8E5C-68726A828477}" dt="2025-07-11T12:19:55.711" v="633"/>
          <ac:spMkLst>
            <pc:docMk/>
            <pc:sldMk cId="3024747516" sldId="261"/>
            <ac:spMk id="10" creationId="{2307F0D9-E6E3-8BE1-E837-C687B2AB9BC6}"/>
          </ac:spMkLst>
        </pc:spChg>
        <pc:picChg chg="add mod">
          <ac:chgData name="Frédéric ROZ" userId="c1b42e87-a245-41d7-9082-66ec293c786c" providerId="ADAL" clId="{E9D8FE78-27C5-492D-8E5C-68726A828477}" dt="2025-07-11T12:19:55.711" v="633"/>
          <ac:picMkLst>
            <pc:docMk/>
            <pc:sldMk cId="3024747516" sldId="261"/>
            <ac:picMk id="11" creationId="{563F0BA6-68C3-10B6-6CCE-64947B471909}"/>
          </ac:picMkLst>
        </pc:picChg>
        <pc:picChg chg="add mod">
          <ac:chgData name="Frédéric ROZ" userId="c1b42e87-a245-41d7-9082-66ec293c786c" providerId="ADAL" clId="{E9D8FE78-27C5-492D-8E5C-68726A828477}" dt="2025-07-11T12:19:55.711" v="633"/>
          <ac:picMkLst>
            <pc:docMk/>
            <pc:sldMk cId="3024747516" sldId="261"/>
            <ac:picMk id="13" creationId="{928CCA42-CC91-5CE8-845E-101C33FF0BDB}"/>
          </ac:picMkLst>
        </pc:picChg>
      </pc:sldChg>
      <pc:sldChg chg="del">
        <pc:chgData name="Frédéric ROZ" userId="c1b42e87-a245-41d7-9082-66ec293c786c" providerId="ADAL" clId="{E9D8FE78-27C5-492D-8E5C-68726A828477}" dt="2025-07-11T11:50:35.795" v="351" actId="2696"/>
        <pc:sldMkLst>
          <pc:docMk/>
          <pc:sldMk cId="3125609138" sldId="261"/>
        </pc:sldMkLst>
      </pc:sldChg>
      <pc:sldChg chg="new del">
        <pc:chgData name="Frédéric ROZ" userId="c1b42e87-a245-41d7-9082-66ec293c786c" providerId="ADAL" clId="{E9D8FE78-27C5-492D-8E5C-68726A828477}" dt="2025-07-11T12:09:46.658" v="558" actId="2696"/>
        <pc:sldMkLst>
          <pc:docMk/>
          <pc:sldMk cId="4074810670" sldId="261"/>
        </pc:sldMkLst>
      </pc:sldChg>
      <pc:sldChg chg="modSp add mod">
        <pc:chgData name="Frédéric ROZ" userId="c1b42e87-a245-41d7-9082-66ec293c786c" providerId="ADAL" clId="{E9D8FE78-27C5-492D-8E5C-68726A828477}" dt="2025-07-11T13:19:50.019" v="651" actId="20577"/>
        <pc:sldMkLst>
          <pc:docMk/>
          <pc:sldMk cId="1037568503" sldId="262"/>
        </pc:sldMkLst>
        <pc:spChg chg="mod">
          <ac:chgData name="Frédéric ROZ" userId="c1b42e87-a245-41d7-9082-66ec293c786c" providerId="ADAL" clId="{E9D8FE78-27C5-492D-8E5C-68726A828477}" dt="2025-07-11T13:19:50.019" v="651" actId="20577"/>
          <ac:spMkLst>
            <pc:docMk/>
            <pc:sldMk cId="1037568503" sldId="262"/>
            <ac:spMk id="11" creationId="{941D763F-9ECA-2253-91A5-7D65A4EA1A2C}"/>
          </ac:spMkLst>
        </pc:spChg>
      </pc:sldChg>
      <pc:sldChg chg="del">
        <pc:chgData name="Frédéric ROZ" userId="c1b42e87-a245-41d7-9082-66ec293c786c" providerId="ADAL" clId="{E9D8FE78-27C5-492D-8E5C-68726A828477}" dt="2025-07-11T11:50:29.977" v="349" actId="2696"/>
        <pc:sldMkLst>
          <pc:docMk/>
          <pc:sldMk cId="4238866853" sldId="262"/>
        </pc:sldMkLst>
      </pc:sldChg>
      <pc:sldChg chg="new del">
        <pc:chgData name="Frédéric ROZ" userId="c1b42e87-a245-41d7-9082-66ec293c786c" providerId="ADAL" clId="{E9D8FE78-27C5-492D-8E5C-68726A828477}" dt="2025-07-11T11:50:27.514" v="348" actId="2696"/>
        <pc:sldMkLst>
          <pc:docMk/>
          <pc:sldMk cId="391646778" sldId="263"/>
        </pc:sldMkLst>
      </pc:sldChg>
      <pc:sldChg chg="add replId">
        <pc:chgData name="Frédéric ROZ" userId="c1b42e87-a245-41d7-9082-66ec293c786c" providerId="ADAL" clId="{E9D8FE78-27C5-492D-8E5C-68726A828477}" dt="2025-07-11T13:19:44.495" v="650" actId="2890"/>
        <pc:sldMkLst>
          <pc:docMk/>
          <pc:sldMk cId="542081047" sldId="263"/>
        </pc:sldMkLst>
      </pc:sldChg>
      <pc:sldChg chg="new del">
        <pc:chgData name="Frédéric ROZ" userId="c1b42e87-a245-41d7-9082-66ec293c786c" providerId="ADAL" clId="{E9D8FE78-27C5-492D-8E5C-68726A828477}" dt="2025-07-11T11:26:52.462" v="232" actId="2696"/>
        <pc:sldMkLst>
          <pc:docMk/>
          <pc:sldMk cId="1095532158" sldId="263"/>
        </pc:sldMkLst>
      </pc:sldChg>
      <pc:sldChg chg="add replId">
        <pc:chgData name="Frédéric ROZ" userId="c1b42e87-a245-41d7-9082-66ec293c786c" providerId="ADAL" clId="{E9D8FE78-27C5-492D-8E5C-68726A828477}" dt="2025-07-11T13:19:44.495" v="650" actId="2890"/>
        <pc:sldMkLst>
          <pc:docMk/>
          <pc:sldMk cId="891622083" sldId="264"/>
        </pc:sldMkLst>
      </pc:sldChg>
      <pc:sldChg chg="addSp delSp modSp new del mod">
        <pc:chgData name="Frédéric ROZ" userId="c1b42e87-a245-41d7-9082-66ec293c786c" providerId="ADAL" clId="{E9D8FE78-27C5-492D-8E5C-68726A828477}" dt="2025-07-11T11:26:56.690" v="233" actId="2696"/>
        <pc:sldMkLst>
          <pc:docMk/>
          <pc:sldMk cId="1692179324" sldId="264"/>
        </pc:sldMkLst>
        <pc:spChg chg="del">
          <ac:chgData name="Frédéric ROZ" userId="c1b42e87-a245-41d7-9082-66ec293c786c" providerId="ADAL" clId="{E9D8FE78-27C5-492D-8E5C-68726A828477}" dt="2025-07-11T11:26:38.789" v="229" actId="931"/>
          <ac:spMkLst>
            <pc:docMk/>
            <pc:sldMk cId="1692179324" sldId="264"/>
            <ac:spMk id="9" creationId="{13992A5D-4681-7E03-2CD9-566627ACEB0B}"/>
          </ac:spMkLst>
        </pc:spChg>
        <pc:picChg chg="add mod">
          <ac:chgData name="Frédéric ROZ" userId="c1b42e87-a245-41d7-9082-66ec293c786c" providerId="ADAL" clId="{E9D8FE78-27C5-492D-8E5C-68726A828477}" dt="2025-07-11T11:26:40.554" v="231" actId="962"/>
          <ac:picMkLst>
            <pc:docMk/>
            <pc:sldMk cId="1692179324" sldId="264"/>
            <ac:picMk id="11" creationId="{E14B1582-F260-D640-548F-0C1D9CBCE6B3}"/>
          </ac:picMkLst>
        </pc:picChg>
      </pc:sldChg>
      <pc:sldChg chg="add replId">
        <pc:chgData name="Frédéric ROZ" userId="c1b42e87-a245-41d7-9082-66ec293c786c" providerId="ADAL" clId="{E9D8FE78-27C5-492D-8E5C-68726A828477}" dt="2025-07-11T13:19:44.495" v="650" actId="2890"/>
        <pc:sldMkLst>
          <pc:docMk/>
          <pc:sldMk cId="3356905371" sldId="265"/>
        </pc:sldMkLst>
      </pc:sldChg>
      <pc:sldChg chg="modSp add mod">
        <pc:chgData name="Frédéric ROZ" userId="c1b42e87-a245-41d7-9082-66ec293c786c" providerId="ADAL" clId="{E9D8FE78-27C5-492D-8E5C-68726A828477}" dt="2025-07-11T13:20:05.318" v="654" actId="20577"/>
        <pc:sldMkLst>
          <pc:docMk/>
          <pc:sldMk cId="2970702789" sldId="266"/>
        </pc:sldMkLst>
        <pc:spChg chg="mod">
          <ac:chgData name="Frédéric ROZ" userId="c1b42e87-a245-41d7-9082-66ec293c786c" providerId="ADAL" clId="{E9D8FE78-27C5-492D-8E5C-68726A828477}" dt="2025-07-11T13:20:05.318" v="654" actId="20577"/>
          <ac:spMkLst>
            <pc:docMk/>
            <pc:sldMk cId="2970702789" sldId="266"/>
            <ac:spMk id="11" creationId="{A709BD10-33AC-C17D-8B15-276A1B5EC265}"/>
          </ac:spMkLst>
        </pc:spChg>
      </pc:sldChg>
      <pc:sldChg chg="add replId">
        <pc:chgData name="Frédéric ROZ" userId="c1b42e87-a245-41d7-9082-66ec293c786c" providerId="ADAL" clId="{E9D8FE78-27C5-492D-8E5C-68726A828477}" dt="2025-07-11T13:19:59.473" v="652" actId="2890"/>
        <pc:sldMkLst>
          <pc:docMk/>
          <pc:sldMk cId="3638677212" sldId="267"/>
        </pc:sldMkLst>
      </pc:sldChg>
      <pc:sldChg chg="add replId">
        <pc:chgData name="Frédéric ROZ" userId="c1b42e87-a245-41d7-9082-66ec293c786c" providerId="ADAL" clId="{E9D8FE78-27C5-492D-8E5C-68726A828477}" dt="2025-07-11T13:19:59.473" v="652" actId="2890"/>
        <pc:sldMkLst>
          <pc:docMk/>
          <pc:sldMk cId="2509123050" sldId="268"/>
        </pc:sldMkLst>
      </pc:sldChg>
      <pc:sldChg chg="add replId">
        <pc:chgData name="Frédéric ROZ" userId="c1b42e87-a245-41d7-9082-66ec293c786c" providerId="ADAL" clId="{E9D8FE78-27C5-492D-8E5C-68726A828477}" dt="2025-07-11T13:19:59.473" v="652" actId="2890"/>
        <pc:sldMkLst>
          <pc:docMk/>
          <pc:sldMk cId="2336764796" sldId="269"/>
        </pc:sldMkLst>
      </pc:sldChg>
      <pc:sldChg chg="modSp add mod">
        <pc:chgData name="Frédéric ROZ" userId="c1b42e87-a245-41d7-9082-66ec293c786c" providerId="ADAL" clId="{E9D8FE78-27C5-492D-8E5C-68726A828477}" dt="2025-07-11T13:20:19.731" v="659" actId="20577"/>
        <pc:sldMkLst>
          <pc:docMk/>
          <pc:sldMk cId="1041698967" sldId="270"/>
        </pc:sldMkLst>
        <pc:spChg chg="mod">
          <ac:chgData name="Frédéric ROZ" userId="c1b42e87-a245-41d7-9082-66ec293c786c" providerId="ADAL" clId="{E9D8FE78-27C5-492D-8E5C-68726A828477}" dt="2025-07-11T13:20:19.731" v="659" actId="20577"/>
          <ac:spMkLst>
            <pc:docMk/>
            <pc:sldMk cId="1041698967" sldId="270"/>
            <ac:spMk id="11" creationId="{7E302215-8F45-C9ED-3CE3-1E0477BF2BBF}"/>
          </ac:spMkLst>
        </pc:spChg>
      </pc:sldChg>
      <pc:sldChg chg="add replId">
        <pc:chgData name="Frédéric ROZ" userId="c1b42e87-a245-41d7-9082-66ec293c786c" providerId="ADAL" clId="{E9D8FE78-27C5-492D-8E5C-68726A828477}" dt="2025-07-11T13:20:12.837" v="655" actId="2890"/>
        <pc:sldMkLst>
          <pc:docMk/>
          <pc:sldMk cId="1372108649" sldId="271"/>
        </pc:sldMkLst>
      </pc:sldChg>
      <pc:sldChg chg="add replId">
        <pc:chgData name="Frédéric ROZ" userId="c1b42e87-a245-41d7-9082-66ec293c786c" providerId="ADAL" clId="{E9D8FE78-27C5-492D-8E5C-68726A828477}" dt="2025-07-11T13:20:12.837" v="655" actId="2890"/>
        <pc:sldMkLst>
          <pc:docMk/>
          <pc:sldMk cId="1917862723" sldId="272"/>
        </pc:sldMkLst>
      </pc:sldChg>
      <pc:sldChg chg="add replId">
        <pc:chgData name="Frédéric ROZ" userId="c1b42e87-a245-41d7-9082-66ec293c786c" providerId="ADAL" clId="{E9D8FE78-27C5-492D-8E5C-68726A828477}" dt="2025-07-11T13:20:12.837" v="655" actId="2890"/>
        <pc:sldMkLst>
          <pc:docMk/>
          <pc:sldMk cId="2277254840" sldId="273"/>
        </pc:sldMkLst>
      </pc:sldChg>
      <pc:sldChg chg="modSp add mod">
        <pc:chgData name="Frédéric ROZ" userId="c1b42e87-a245-41d7-9082-66ec293c786c" providerId="ADAL" clId="{E9D8FE78-27C5-492D-8E5C-68726A828477}" dt="2025-07-11T13:20:33.179" v="661" actId="20577"/>
        <pc:sldMkLst>
          <pc:docMk/>
          <pc:sldMk cId="2044123462" sldId="274"/>
        </pc:sldMkLst>
        <pc:spChg chg="mod">
          <ac:chgData name="Frédéric ROZ" userId="c1b42e87-a245-41d7-9082-66ec293c786c" providerId="ADAL" clId="{E9D8FE78-27C5-492D-8E5C-68726A828477}" dt="2025-07-11T13:20:33.179" v="661" actId="20577"/>
          <ac:spMkLst>
            <pc:docMk/>
            <pc:sldMk cId="2044123462" sldId="274"/>
            <ac:spMk id="11" creationId="{D338C6B8-3B60-644E-76E2-EA3CCBC83F25}"/>
          </ac:spMkLst>
        </pc:spChg>
      </pc:sldChg>
      <pc:sldChg chg="add replId">
        <pc:chgData name="Frédéric ROZ" userId="c1b42e87-a245-41d7-9082-66ec293c786c" providerId="ADAL" clId="{E9D8FE78-27C5-492D-8E5C-68726A828477}" dt="2025-07-11T13:20:27.719" v="660" actId="2890"/>
        <pc:sldMkLst>
          <pc:docMk/>
          <pc:sldMk cId="1661452882" sldId="275"/>
        </pc:sldMkLst>
      </pc:sldChg>
      <pc:sldChg chg="add replId">
        <pc:chgData name="Frédéric ROZ" userId="c1b42e87-a245-41d7-9082-66ec293c786c" providerId="ADAL" clId="{E9D8FE78-27C5-492D-8E5C-68726A828477}" dt="2025-07-11T13:20:27.719" v="660" actId="2890"/>
        <pc:sldMkLst>
          <pc:docMk/>
          <pc:sldMk cId="1112242303" sldId="276"/>
        </pc:sldMkLst>
      </pc:sldChg>
      <pc:sldChg chg="add replId">
        <pc:chgData name="Frédéric ROZ" userId="c1b42e87-a245-41d7-9082-66ec293c786c" providerId="ADAL" clId="{E9D8FE78-27C5-492D-8E5C-68726A828477}" dt="2025-07-11T13:20:27.719" v="660" actId="2890"/>
        <pc:sldMkLst>
          <pc:docMk/>
          <pc:sldMk cId="2175680829" sldId="277"/>
        </pc:sldMkLst>
      </pc:sldChg>
      <pc:sldChg chg="modSp add mod">
        <pc:chgData name="Frédéric ROZ" userId="c1b42e87-a245-41d7-9082-66ec293c786c" providerId="ADAL" clId="{E9D8FE78-27C5-492D-8E5C-68726A828477}" dt="2025-07-11T13:20:44.359" v="664" actId="20577"/>
        <pc:sldMkLst>
          <pc:docMk/>
          <pc:sldMk cId="458871272" sldId="278"/>
        </pc:sldMkLst>
        <pc:spChg chg="mod">
          <ac:chgData name="Frédéric ROZ" userId="c1b42e87-a245-41d7-9082-66ec293c786c" providerId="ADAL" clId="{E9D8FE78-27C5-492D-8E5C-68726A828477}" dt="2025-07-11T13:20:44.359" v="664" actId="20577"/>
          <ac:spMkLst>
            <pc:docMk/>
            <pc:sldMk cId="458871272" sldId="278"/>
            <ac:spMk id="11" creationId="{A66A0F2E-7A6A-43FE-08C2-24A3539A3D4D}"/>
          </ac:spMkLst>
        </pc:spChg>
      </pc:sldChg>
      <pc:sldChg chg="add replId">
        <pc:chgData name="Frédéric ROZ" userId="c1b42e87-a245-41d7-9082-66ec293c786c" providerId="ADAL" clId="{E9D8FE78-27C5-492D-8E5C-68726A828477}" dt="2025-07-11T13:20:40.002" v="662" actId="2890"/>
        <pc:sldMkLst>
          <pc:docMk/>
          <pc:sldMk cId="2601415355" sldId="279"/>
        </pc:sldMkLst>
      </pc:sldChg>
      <pc:sldChg chg="add replId">
        <pc:chgData name="Frédéric ROZ" userId="c1b42e87-a245-41d7-9082-66ec293c786c" providerId="ADAL" clId="{E9D8FE78-27C5-492D-8E5C-68726A828477}" dt="2025-07-11T13:20:40.002" v="662" actId="2890"/>
        <pc:sldMkLst>
          <pc:docMk/>
          <pc:sldMk cId="3098218793" sldId="280"/>
        </pc:sldMkLst>
      </pc:sldChg>
      <pc:sldChg chg="add replId">
        <pc:chgData name="Frédéric ROZ" userId="c1b42e87-a245-41d7-9082-66ec293c786c" providerId="ADAL" clId="{E9D8FE78-27C5-492D-8E5C-68726A828477}" dt="2025-07-11T13:20:40.002" v="662" actId="2890"/>
        <pc:sldMkLst>
          <pc:docMk/>
          <pc:sldMk cId="2104347094" sldId="281"/>
        </pc:sldMkLst>
      </pc:sldChg>
      <pc:sldMasterChg chg="addSldLayout modSldLayout sldLayoutOrd">
        <pc:chgData name="Frédéric ROZ" userId="c1b42e87-a245-41d7-9082-66ec293c786c" providerId="ADAL" clId="{E9D8FE78-27C5-492D-8E5C-68726A828477}" dt="2025-07-11T13:19:17.769" v="649" actId="1076"/>
        <pc:sldMasterMkLst>
          <pc:docMk/>
          <pc:sldMasterMk cId="3810895255" sldId="2147483648"/>
        </pc:sldMasterMkLst>
        <pc:sldLayoutChg chg="addSp modSp mod">
          <pc:chgData name="Frédéric ROZ" userId="c1b42e87-a245-41d7-9082-66ec293c786c" providerId="ADAL" clId="{E9D8FE78-27C5-492D-8E5C-68726A828477}" dt="2025-07-11T13:16:17.320" v="641" actId="1076"/>
          <pc:sldLayoutMkLst>
            <pc:docMk/>
            <pc:sldMasterMk cId="3810895255" sldId="2147483648"/>
            <pc:sldLayoutMk cId="18535826" sldId="2147483649"/>
          </pc:sldLayoutMkLst>
          <pc:spChg chg="mod">
            <ac:chgData name="Frédéric ROZ" userId="c1b42e87-a245-41d7-9082-66ec293c786c" providerId="ADAL" clId="{E9D8FE78-27C5-492D-8E5C-68726A828477}" dt="2025-07-11T13:15:57.032" v="637" actId="1076"/>
            <ac:spMkLst>
              <pc:docMk/>
              <pc:sldMasterMk cId="3810895255" sldId="2147483648"/>
              <pc:sldLayoutMk cId="18535826" sldId="2147483649"/>
              <ac:spMk id="2" creationId="{4B7C7EA9-CCC2-E6EF-6181-6EC767BF16A7}"/>
            </ac:spMkLst>
          </pc:spChg>
          <pc:spChg chg="mod">
            <ac:chgData name="Frédéric ROZ" userId="c1b42e87-a245-41d7-9082-66ec293c786c" providerId="ADAL" clId="{E9D8FE78-27C5-492D-8E5C-68726A828477}" dt="2025-07-11T13:16:17.320" v="641" actId="1076"/>
            <ac:spMkLst>
              <pc:docMk/>
              <pc:sldMasterMk cId="3810895255" sldId="2147483648"/>
              <pc:sldLayoutMk cId="18535826" sldId="2147483649"/>
              <ac:spMk id="3" creationId="{3B61DF89-E94C-4CD2-3F94-09C638EEBF0A}"/>
            </ac:spMkLst>
          </pc:spChg>
          <pc:spChg chg="mod">
            <ac:chgData name="Frédéric ROZ" userId="c1b42e87-a245-41d7-9082-66ec293c786c" providerId="ADAL" clId="{E9D8FE78-27C5-492D-8E5C-68726A828477}" dt="2025-07-11T13:15:57.032" v="637" actId="1076"/>
            <ac:spMkLst>
              <pc:docMk/>
              <pc:sldMasterMk cId="3810895255" sldId="2147483648"/>
              <pc:sldLayoutMk cId="18535826" sldId="2147483649"/>
              <ac:spMk id="4" creationId="{320EACC0-BAC5-A1F6-6869-A1F4D0436C23}"/>
            </ac:spMkLst>
          </pc:spChg>
          <pc:spChg chg="add mod">
            <ac:chgData name="Frédéric ROZ" userId="c1b42e87-a245-41d7-9082-66ec293c786c" providerId="ADAL" clId="{E9D8FE78-27C5-492D-8E5C-68726A828477}" dt="2025-07-11T13:16:17.320" v="641" actId="1076"/>
            <ac:spMkLst>
              <pc:docMk/>
              <pc:sldMasterMk cId="3810895255" sldId="2147483648"/>
              <pc:sldLayoutMk cId="18535826" sldId="2147483649"/>
              <ac:spMk id="5" creationId="{B2529979-FDBB-89E9-C86C-EBBDB7F9FB38}"/>
            </ac:spMkLst>
          </pc:spChg>
        </pc:sldLayoutChg>
        <pc:sldLayoutChg chg="delSp mod">
          <pc:chgData name="Frédéric ROZ" userId="c1b42e87-a245-41d7-9082-66ec293c786c" providerId="ADAL" clId="{E9D8FE78-27C5-492D-8E5C-68726A828477}" dt="2025-07-11T11:10:08.504" v="66" actId="478"/>
          <pc:sldLayoutMkLst>
            <pc:docMk/>
            <pc:sldMasterMk cId="3810895255" sldId="2147483648"/>
            <pc:sldLayoutMk cId="3379198739" sldId="2147483651"/>
          </pc:sldLayoutMkLst>
          <pc:spChg chg="del">
            <ac:chgData name="Frédéric ROZ" userId="c1b42e87-a245-41d7-9082-66ec293c786c" providerId="ADAL" clId="{E9D8FE78-27C5-492D-8E5C-68726A828477}" dt="2025-07-11T11:10:08.504" v="66" actId="478"/>
            <ac:spMkLst>
              <pc:docMk/>
              <pc:sldMasterMk cId="3810895255" sldId="2147483648"/>
              <pc:sldLayoutMk cId="3379198739" sldId="2147483651"/>
              <ac:spMk id="2" creationId="{C9930D10-C638-6DA6-B7A0-53060008606A}"/>
            </ac:spMkLst>
          </pc:spChg>
        </pc:sldLayoutChg>
        <pc:sldLayoutChg chg="addSp delSp modSp mod ord">
          <pc:chgData name="Frédéric ROZ" userId="c1b42e87-a245-41d7-9082-66ec293c786c" providerId="ADAL" clId="{E9D8FE78-27C5-492D-8E5C-68726A828477}" dt="2025-07-11T11:36:29.112" v="321" actId="1076"/>
          <pc:sldLayoutMkLst>
            <pc:docMk/>
            <pc:sldMasterMk cId="3810895255" sldId="2147483648"/>
            <pc:sldLayoutMk cId="174619089" sldId="2147483652"/>
          </pc:sldLayoutMkLst>
          <pc:spChg chg="mod">
            <ac:chgData name="Frédéric ROZ" userId="c1b42e87-a245-41d7-9082-66ec293c786c" providerId="ADAL" clId="{E9D8FE78-27C5-492D-8E5C-68726A828477}" dt="2025-07-11T11:19:54.175" v="178" actId="1076"/>
            <ac:spMkLst>
              <pc:docMk/>
              <pc:sldMasterMk cId="3810895255" sldId="2147483648"/>
              <pc:sldLayoutMk cId="174619089" sldId="2147483652"/>
              <ac:spMk id="2" creationId="{DC96813F-3229-350B-8455-1C16D5E1CFA7}"/>
            </ac:spMkLst>
          </pc:spChg>
          <pc:spChg chg="add mod">
            <ac:chgData name="Frédéric ROZ" userId="c1b42e87-a245-41d7-9082-66ec293c786c" providerId="ADAL" clId="{E9D8FE78-27C5-492D-8E5C-68726A828477}" dt="2025-07-11T11:36:29.112" v="321" actId="1076"/>
            <ac:spMkLst>
              <pc:docMk/>
              <pc:sldMasterMk cId="3810895255" sldId="2147483648"/>
              <pc:sldLayoutMk cId="174619089" sldId="2147483652"/>
              <ac:spMk id="4" creationId="{2B56E542-63F7-2FAB-D842-5F82D8EE9943}"/>
            </ac:spMkLst>
          </pc:spChg>
          <pc:spChg chg="del mod">
            <ac:chgData name="Frédéric ROZ" userId="c1b42e87-a245-41d7-9082-66ec293c786c" providerId="ADAL" clId="{E9D8FE78-27C5-492D-8E5C-68726A828477}" dt="2025-07-11T11:23:50.265" v="206" actId="478"/>
            <ac:spMkLst>
              <pc:docMk/>
              <pc:sldMasterMk cId="3810895255" sldId="2147483648"/>
              <pc:sldLayoutMk cId="174619089" sldId="2147483652"/>
              <ac:spMk id="5" creationId="{D6129227-D479-1BAB-5FCC-7017BFC9197E}"/>
            </ac:spMkLst>
          </pc:spChg>
          <pc:spChg chg="del">
            <ac:chgData name="Frédéric ROZ" userId="c1b42e87-a245-41d7-9082-66ec293c786c" providerId="ADAL" clId="{E9D8FE78-27C5-492D-8E5C-68726A828477}" dt="2025-07-11T11:15:46.892" v="118" actId="478"/>
            <ac:spMkLst>
              <pc:docMk/>
              <pc:sldMasterMk cId="3810895255" sldId="2147483648"/>
              <pc:sldLayoutMk cId="174619089" sldId="2147483652"/>
              <ac:spMk id="6" creationId="{F25DD664-2013-B0B7-73D8-E1AD037AA6DB}"/>
            </ac:spMkLst>
          </pc:spChg>
          <pc:spChg chg="del">
            <ac:chgData name="Frédéric ROZ" userId="c1b42e87-a245-41d7-9082-66ec293c786c" providerId="ADAL" clId="{E9D8FE78-27C5-492D-8E5C-68726A828477}" dt="2025-07-11T11:15:48.274" v="119" actId="478"/>
            <ac:spMkLst>
              <pc:docMk/>
              <pc:sldMasterMk cId="3810895255" sldId="2147483648"/>
              <pc:sldLayoutMk cId="174619089" sldId="2147483652"/>
              <ac:spMk id="7" creationId="{FB669DEC-D97E-AECD-3A6F-4AB4FBFA3F22}"/>
            </ac:spMkLst>
          </pc:spChg>
          <pc:spChg chg="add mod">
            <ac:chgData name="Frédéric ROZ" userId="c1b42e87-a245-41d7-9082-66ec293c786c" providerId="ADAL" clId="{E9D8FE78-27C5-492D-8E5C-68726A828477}" dt="2025-07-11T11:36:09.808" v="319" actId="1076"/>
            <ac:spMkLst>
              <pc:docMk/>
              <pc:sldMasterMk cId="3810895255" sldId="2147483648"/>
              <pc:sldLayoutMk cId="174619089" sldId="2147483652"/>
              <ac:spMk id="10" creationId="{1EA0FD4C-9453-8C94-E501-CAC23940D41A}"/>
            </ac:spMkLst>
          </pc:spChg>
          <pc:spChg chg="add del mod">
            <ac:chgData name="Frédéric ROZ" userId="c1b42e87-a245-41d7-9082-66ec293c786c" providerId="ADAL" clId="{E9D8FE78-27C5-492D-8E5C-68726A828477}" dt="2025-07-11T11:28:04.652" v="251" actId="478"/>
            <ac:spMkLst>
              <pc:docMk/>
              <pc:sldMasterMk cId="3810895255" sldId="2147483648"/>
              <pc:sldLayoutMk cId="174619089" sldId="2147483652"/>
              <ac:spMk id="11" creationId="{0508D702-5D2D-AD55-99EF-44980D27DC86}"/>
            </ac:spMkLst>
          </pc:spChg>
          <pc:spChg chg="add del mod">
            <ac:chgData name="Frédéric ROZ" userId="c1b42e87-a245-41d7-9082-66ec293c786c" providerId="ADAL" clId="{E9D8FE78-27C5-492D-8E5C-68726A828477}" dt="2025-07-11T11:23:54.890" v="210" actId="478"/>
            <ac:spMkLst>
              <pc:docMk/>
              <pc:sldMasterMk cId="3810895255" sldId="2147483648"/>
              <pc:sldLayoutMk cId="174619089" sldId="2147483652"/>
              <ac:spMk id="12" creationId="{CD778CEC-E108-F343-9E6F-9A4E209E4A5B}"/>
            </ac:spMkLst>
          </pc:spChg>
          <pc:spChg chg="add del mod">
            <ac:chgData name="Frédéric ROZ" userId="c1b42e87-a245-41d7-9082-66ec293c786c" providerId="ADAL" clId="{E9D8FE78-27C5-492D-8E5C-68726A828477}" dt="2025-07-11T11:23:52.685" v="208" actId="478"/>
            <ac:spMkLst>
              <pc:docMk/>
              <pc:sldMasterMk cId="3810895255" sldId="2147483648"/>
              <pc:sldLayoutMk cId="174619089" sldId="2147483652"/>
              <ac:spMk id="13" creationId="{B50BD58A-DBC7-2B5D-ADED-BE3509E34141}"/>
            </ac:spMkLst>
          </pc:spChg>
          <pc:spChg chg="add del mod">
            <ac:chgData name="Frédéric ROZ" userId="c1b42e87-a245-41d7-9082-66ec293c786c" providerId="ADAL" clId="{E9D8FE78-27C5-492D-8E5C-68726A828477}" dt="2025-07-11T11:23:53.932" v="209" actId="478"/>
            <ac:spMkLst>
              <pc:docMk/>
              <pc:sldMasterMk cId="3810895255" sldId="2147483648"/>
              <pc:sldLayoutMk cId="174619089" sldId="2147483652"/>
              <ac:spMk id="14" creationId="{6ED82AF7-BD72-6B12-9D3A-90926C239FFA}"/>
            </ac:spMkLst>
          </pc:spChg>
          <pc:spChg chg="add del mod">
            <ac:chgData name="Frédéric ROZ" userId="c1b42e87-a245-41d7-9082-66ec293c786c" providerId="ADAL" clId="{E9D8FE78-27C5-492D-8E5C-68726A828477}" dt="2025-07-11T11:23:51.597" v="207" actId="478"/>
            <ac:spMkLst>
              <pc:docMk/>
              <pc:sldMasterMk cId="3810895255" sldId="2147483648"/>
              <pc:sldLayoutMk cId="174619089" sldId="2147483652"/>
              <ac:spMk id="15" creationId="{163F31B4-CCB3-EAD5-9046-401AE8122007}"/>
            </ac:spMkLst>
          </pc:spChg>
          <pc:spChg chg="add del mod">
            <ac:chgData name="Frédéric ROZ" userId="c1b42e87-a245-41d7-9082-66ec293c786c" providerId="ADAL" clId="{E9D8FE78-27C5-492D-8E5C-68726A828477}" dt="2025-07-11T11:19:32.690" v="170" actId="478"/>
            <ac:spMkLst>
              <pc:docMk/>
              <pc:sldMasterMk cId="3810895255" sldId="2147483648"/>
              <pc:sldLayoutMk cId="174619089" sldId="2147483652"/>
              <ac:spMk id="16" creationId="{6FF0CA30-7D45-55BC-80FB-636FA52CAD36}"/>
            </ac:spMkLst>
          </pc:spChg>
          <pc:spChg chg="add del mod">
            <ac:chgData name="Frédéric ROZ" userId="c1b42e87-a245-41d7-9082-66ec293c786c" providerId="ADAL" clId="{E9D8FE78-27C5-492D-8E5C-68726A828477}" dt="2025-07-11T11:18:45.355" v="161" actId="478"/>
            <ac:spMkLst>
              <pc:docMk/>
              <pc:sldMasterMk cId="3810895255" sldId="2147483648"/>
              <pc:sldLayoutMk cId="174619089" sldId="2147483652"/>
              <ac:spMk id="17" creationId="{81F72CAF-D053-9CE0-2149-E996F3CA5CB0}"/>
            </ac:spMkLst>
          </pc:spChg>
          <pc:spChg chg="add del mod">
            <ac:chgData name="Frédéric ROZ" userId="c1b42e87-a245-41d7-9082-66ec293c786c" providerId="ADAL" clId="{E9D8FE78-27C5-492D-8E5C-68726A828477}" dt="2025-07-11T11:18:46.120" v="162" actId="478"/>
            <ac:spMkLst>
              <pc:docMk/>
              <pc:sldMasterMk cId="3810895255" sldId="2147483648"/>
              <pc:sldLayoutMk cId="174619089" sldId="2147483652"/>
              <ac:spMk id="19" creationId="{CD7E2744-EABB-DCAB-DACC-4E75B4C36B3C}"/>
            </ac:spMkLst>
          </pc:spChg>
          <pc:spChg chg="add del mod">
            <ac:chgData name="Frédéric ROZ" userId="c1b42e87-a245-41d7-9082-66ec293c786c" providerId="ADAL" clId="{E9D8FE78-27C5-492D-8E5C-68726A828477}" dt="2025-07-11T11:27:13.087" v="234" actId="478"/>
            <ac:spMkLst>
              <pc:docMk/>
              <pc:sldMasterMk cId="3810895255" sldId="2147483648"/>
              <pc:sldLayoutMk cId="174619089" sldId="2147483652"/>
              <ac:spMk id="20" creationId="{D7DEDF25-DB8D-09C2-6A5D-FC70ED877A14}"/>
            </ac:spMkLst>
          </pc:spChg>
          <pc:spChg chg="add del mod">
            <ac:chgData name="Frédéric ROZ" userId="c1b42e87-a245-41d7-9082-66ec293c786c" providerId="ADAL" clId="{E9D8FE78-27C5-492D-8E5C-68726A828477}" dt="2025-07-11T11:19:33.445" v="171" actId="478"/>
            <ac:spMkLst>
              <pc:docMk/>
              <pc:sldMasterMk cId="3810895255" sldId="2147483648"/>
              <pc:sldLayoutMk cId="174619089" sldId="2147483652"/>
              <ac:spMk id="21" creationId="{A6CCBC9B-5E54-67E1-A7FF-1D3C92FD2BFB}"/>
            </ac:spMkLst>
          </pc:spChg>
          <pc:spChg chg="add del mod">
            <ac:chgData name="Frédéric ROZ" userId="c1b42e87-a245-41d7-9082-66ec293c786c" providerId="ADAL" clId="{E9D8FE78-27C5-492D-8E5C-68726A828477}" dt="2025-07-11T11:27:13.718" v="235" actId="478"/>
            <ac:spMkLst>
              <pc:docMk/>
              <pc:sldMasterMk cId="3810895255" sldId="2147483648"/>
              <pc:sldLayoutMk cId="174619089" sldId="2147483652"/>
              <ac:spMk id="22" creationId="{A46BF421-BF7A-6442-5B54-EF47F9B42DEF}"/>
            </ac:spMkLst>
          </pc:spChg>
          <pc:spChg chg="add del mod">
            <ac:chgData name="Frédéric ROZ" userId="c1b42e87-a245-41d7-9082-66ec293c786c" providerId="ADAL" clId="{E9D8FE78-27C5-492D-8E5C-68726A828477}" dt="2025-07-11T11:27:14.320" v="236" actId="478"/>
            <ac:spMkLst>
              <pc:docMk/>
              <pc:sldMasterMk cId="3810895255" sldId="2147483648"/>
              <pc:sldLayoutMk cId="174619089" sldId="2147483652"/>
              <ac:spMk id="23" creationId="{085C38E7-5C9E-C681-E832-4B66D594136F}"/>
            </ac:spMkLst>
          </pc:spChg>
          <pc:spChg chg="add del mod">
            <ac:chgData name="Frédéric ROZ" userId="c1b42e87-a245-41d7-9082-66ec293c786c" providerId="ADAL" clId="{E9D8FE78-27C5-492D-8E5C-68726A828477}" dt="2025-07-11T11:27:16.050" v="237" actId="478"/>
            <ac:spMkLst>
              <pc:docMk/>
              <pc:sldMasterMk cId="3810895255" sldId="2147483648"/>
              <pc:sldLayoutMk cId="174619089" sldId="2147483652"/>
              <ac:spMk id="24" creationId="{9F9DDBED-2AD0-17A3-9C7C-4193AB515ACB}"/>
            </ac:spMkLst>
          </pc:spChg>
          <pc:spChg chg="add del mod">
            <ac:chgData name="Frédéric ROZ" userId="c1b42e87-a245-41d7-9082-66ec293c786c" providerId="ADAL" clId="{E9D8FE78-27C5-492D-8E5C-68726A828477}" dt="2025-07-11T11:27:16.638" v="238" actId="478"/>
            <ac:spMkLst>
              <pc:docMk/>
              <pc:sldMasterMk cId="3810895255" sldId="2147483648"/>
              <pc:sldLayoutMk cId="174619089" sldId="2147483652"/>
              <ac:spMk id="25" creationId="{C6AB3ECF-F2ED-AA73-2BCD-9E47C47D8558}"/>
            </ac:spMkLst>
          </pc:spChg>
          <pc:spChg chg="add del mod">
            <ac:chgData name="Frédéric ROZ" userId="c1b42e87-a245-41d7-9082-66ec293c786c" providerId="ADAL" clId="{E9D8FE78-27C5-492D-8E5C-68726A828477}" dt="2025-07-11T11:27:17.353" v="239" actId="478"/>
            <ac:spMkLst>
              <pc:docMk/>
              <pc:sldMasterMk cId="3810895255" sldId="2147483648"/>
              <pc:sldLayoutMk cId="174619089" sldId="2147483652"/>
              <ac:spMk id="26" creationId="{66CA2D9B-5100-81E0-24E8-9B2396ECA196}"/>
            </ac:spMkLst>
          </pc:spChg>
          <pc:spChg chg="add del mod">
            <ac:chgData name="Frédéric ROZ" userId="c1b42e87-a245-41d7-9082-66ec293c786c" providerId="ADAL" clId="{E9D8FE78-27C5-492D-8E5C-68726A828477}" dt="2025-07-11T11:28:03.581" v="250" actId="478"/>
            <ac:spMkLst>
              <pc:docMk/>
              <pc:sldMasterMk cId="3810895255" sldId="2147483648"/>
              <pc:sldLayoutMk cId="174619089" sldId="2147483652"/>
              <ac:spMk id="27" creationId="{00523E5D-B6B6-9A75-777B-A518DBE63B02}"/>
            </ac:spMkLst>
          </pc:spChg>
          <pc:spChg chg="add del mod">
            <ac:chgData name="Frédéric ROZ" userId="c1b42e87-a245-41d7-9082-66ec293c786c" providerId="ADAL" clId="{E9D8FE78-27C5-492D-8E5C-68726A828477}" dt="2025-07-11T11:28:02.037" v="249" actId="478"/>
            <ac:spMkLst>
              <pc:docMk/>
              <pc:sldMasterMk cId="3810895255" sldId="2147483648"/>
              <pc:sldLayoutMk cId="174619089" sldId="2147483652"/>
              <ac:spMk id="28" creationId="{32BEDEC4-A959-1E8E-AF51-4EE6C4809EBF}"/>
            </ac:spMkLst>
          </pc:spChg>
          <pc:spChg chg="add del mod">
            <ac:chgData name="Frédéric ROZ" userId="c1b42e87-a245-41d7-9082-66ec293c786c" providerId="ADAL" clId="{E9D8FE78-27C5-492D-8E5C-68726A828477}" dt="2025-07-11T11:35:40.310" v="314" actId="478"/>
            <ac:spMkLst>
              <pc:docMk/>
              <pc:sldMasterMk cId="3810895255" sldId="2147483648"/>
              <pc:sldLayoutMk cId="174619089" sldId="2147483652"/>
              <ac:spMk id="29" creationId="{3A0C2B26-5F91-0147-5B3F-FC7C0DAC80DA}"/>
            </ac:spMkLst>
          </pc:spChg>
          <pc:spChg chg="add del mod">
            <ac:chgData name="Frédéric ROZ" userId="c1b42e87-a245-41d7-9082-66ec293c786c" providerId="ADAL" clId="{E9D8FE78-27C5-492D-8E5C-68726A828477}" dt="2025-07-11T11:35:41.378" v="315" actId="478"/>
            <ac:spMkLst>
              <pc:docMk/>
              <pc:sldMasterMk cId="3810895255" sldId="2147483648"/>
              <pc:sldLayoutMk cId="174619089" sldId="2147483652"/>
              <ac:spMk id="30" creationId="{65953011-323C-3811-F72C-E1D183E556EB}"/>
            </ac:spMkLst>
          </pc:spChg>
          <pc:spChg chg="add del mod">
            <ac:chgData name="Frédéric ROZ" userId="c1b42e87-a245-41d7-9082-66ec293c786c" providerId="ADAL" clId="{E9D8FE78-27C5-492D-8E5C-68726A828477}" dt="2025-07-11T11:35:42.052" v="316" actId="478"/>
            <ac:spMkLst>
              <pc:docMk/>
              <pc:sldMasterMk cId="3810895255" sldId="2147483648"/>
              <pc:sldLayoutMk cId="174619089" sldId="2147483652"/>
              <ac:spMk id="31" creationId="{C94ACB2B-5812-E750-060E-08FE4186F7F4}"/>
            </ac:spMkLst>
          </pc:spChg>
          <pc:spChg chg="add del mod">
            <ac:chgData name="Frédéric ROZ" userId="c1b42e87-a245-41d7-9082-66ec293c786c" providerId="ADAL" clId="{E9D8FE78-27C5-492D-8E5C-68726A828477}" dt="2025-07-11T11:33:04.415" v="290" actId="478"/>
            <ac:spMkLst>
              <pc:docMk/>
              <pc:sldMasterMk cId="3810895255" sldId="2147483648"/>
              <pc:sldLayoutMk cId="174619089" sldId="2147483652"/>
              <ac:spMk id="32" creationId="{256CFE46-17A1-487A-C010-FD6431CF307B}"/>
            </ac:spMkLst>
          </pc:spChg>
          <pc:spChg chg="add del mod">
            <ac:chgData name="Frédéric ROZ" userId="c1b42e87-a245-41d7-9082-66ec293c786c" providerId="ADAL" clId="{E9D8FE78-27C5-492D-8E5C-68726A828477}" dt="2025-07-11T11:35:01.349" v="305" actId="478"/>
            <ac:spMkLst>
              <pc:docMk/>
              <pc:sldMasterMk cId="3810895255" sldId="2147483648"/>
              <pc:sldLayoutMk cId="174619089" sldId="2147483652"/>
              <ac:spMk id="33" creationId="{3D856FA6-9861-957C-54A1-03EA5AD716A9}"/>
            </ac:spMkLst>
          </pc:spChg>
          <pc:spChg chg="add del mod">
            <ac:chgData name="Frédéric ROZ" userId="c1b42e87-a245-41d7-9082-66ec293c786c" providerId="ADAL" clId="{E9D8FE78-27C5-492D-8E5C-68726A828477}" dt="2025-07-11T11:35:08.032" v="307" actId="478"/>
            <ac:spMkLst>
              <pc:docMk/>
              <pc:sldMasterMk cId="3810895255" sldId="2147483648"/>
              <pc:sldLayoutMk cId="174619089" sldId="2147483652"/>
              <ac:spMk id="34" creationId="{6903F088-C347-9DC3-97EE-0D08519A3B7F}"/>
            </ac:spMkLst>
          </pc:spChg>
          <pc:spChg chg="add del mod">
            <ac:chgData name="Frédéric ROZ" userId="c1b42e87-a245-41d7-9082-66ec293c786c" providerId="ADAL" clId="{E9D8FE78-27C5-492D-8E5C-68726A828477}" dt="2025-07-11T11:35:09.176" v="308" actId="478"/>
            <ac:spMkLst>
              <pc:docMk/>
              <pc:sldMasterMk cId="3810895255" sldId="2147483648"/>
              <pc:sldLayoutMk cId="174619089" sldId="2147483652"/>
              <ac:spMk id="35" creationId="{3028C2D0-A5C6-F2EF-F830-151DF4B185E9}"/>
            </ac:spMkLst>
          </pc:spChg>
          <pc:spChg chg="add del">
            <ac:chgData name="Frédéric ROZ" userId="c1b42e87-a245-41d7-9082-66ec293c786c" providerId="ADAL" clId="{E9D8FE78-27C5-492D-8E5C-68726A828477}" dt="2025-07-11T11:31:48.731" v="275" actId="11529"/>
            <ac:spMkLst>
              <pc:docMk/>
              <pc:sldMasterMk cId="3810895255" sldId="2147483648"/>
              <pc:sldLayoutMk cId="174619089" sldId="2147483652"/>
              <ac:spMk id="36" creationId="{5D888701-B335-099E-D3FD-789BA09C5998}"/>
            </ac:spMkLst>
          </pc:spChg>
          <pc:spChg chg="add mod">
            <ac:chgData name="Frédéric ROZ" userId="c1b42e87-a245-41d7-9082-66ec293c786c" providerId="ADAL" clId="{E9D8FE78-27C5-492D-8E5C-68726A828477}" dt="2025-07-11T11:36:22.046" v="320" actId="1076"/>
            <ac:spMkLst>
              <pc:docMk/>
              <pc:sldMasterMk cId="3810895255" sldId="2147483648"/>
              <pc:sldLayoutMk cId="174619089" sldId="2147483652"/>
              <ac:spMk id="37" creationId="{9B82536E-361B-A28F-3787-FD295A1E64C8}"/>
            </ac:spMkLst>
          </pc:spChg>
          <pc:spChg chg="add del">
            <ac:chgData name="Frédéric ROZ" userId="c1b42e87-a245-41d7-9082-66ec293c786c" providerId="ADAL" clId="{E9D8FE78-27C5-492D-8E5C-68726A828477}" dt="2025-07-11T11:34:00.600" v="294" actId="11529"/>
            <ac:spMkLst>
              <pc:docMk/>
              <pc:sldMasterMk cId="3810895255" sldId="2147483648"/>
              <pc:sldLayoutMk cId="174619089" sldId="2147483652"/>
              <ac:spMk id="38" creationId="{2FF50277-4DFC-7466-5B8F-352F78F35B48}"/>
            </ac:spMkLst>
          </pc:spChg>
          <pc:spChg chg="add mod">
            <ac:chgData name="Frédéric ROZ" userId="c1b42e87-a245-41d7-9082-66ec293c786c" providerId="ADAL" clId="{E9D8FE78-27C5-492D-8E5C-68726A828477}" dt="2025-07-11T11:36:22.046" v="320" actId="1076"/>
            <ac:spMkLst>
              <pc:docMk/>
              <pc:sldMasterMk cId="3810895255" sldId="2147483648"/>
              <pc:sldLayoutMk cId="174619089" sldId="2147483652"/>
              <ac:spMk id="39" creationId="{4BAD45C9-191D-B64F-F72E-18747C666B01}"/>
            </ac:spMkLst>
          </pc:spChg>
          <pc:spChg chg="add mod">
            <ac:chgData name="Frédéric ROZ" userId="c1b42e87-a245-41d7-9082-66ec293c786c" providerId="ADAL" clId="{E9D8FE78-27C5-492D-8E5C-68726A828477}" dt="2025-07-11T11:36:22.046" v="320" actId="1076"/>
            <ac:spMkLst>
              <pc:docMk/>
              <pc:sldMasterMk cId="3810895255" sldId="2147483648"/>
              <pc:sldLayoutMk cId="174619089" sldId="2147483652"/>
              <ac:spMk id="40" creationId="{B127A021-B616-D5B9-422C-1E0379680761}"/>
            </ac:spMkLst>
          </pc:spChg>
          <pc:spChg chg="add mod">
            <ac:chgData name="Frédéric ROZ" userId="c1b42e87-a245-41d7-9082-66ec293c786c" providerId="ADAL" clId="{E9D8FE78-27C5-492D-8E5C-68726A828477}" dt="2025-07-11T11:36:22.046" v="320" actId="1076"/>
            <ac:spMkLst>
              <pc:docMk/>
              <pc:sldMasterMk cId="3810895255" sldId="2147483648"/>
              <pc:sldLayoutMk cId="174619089" sldId="2147483652"/>
              <ac:spMk id="41" creationId="{18D730FA-0454-B279-E470-7EEE528B6D69}"/>
            </ac:spMkLst>
          </pc:spChg>
          <pc:spChg chg="add mod">
            <ac:chgData name="Frédéric ROZ" userId="c1b42e87-a245-41d7-9082-66ec293c786c" providerId="ADAL" clId="{E9D8FE78-27C5-492D-8E5C-68726A828477}" dt="2025-07-11T11:36:22.046" v="320" actId="1076"/>
            <ac:spMkLst>
              <pc:docMk/>
              <pc:sldMasterMk cId="3810895255" sldId="2147483648"/>
              <pc:sldLayoutMk cId="174619089" sldId="2147483652"/>
              <ac:spMk id="42" creationId="{7690832F-6153-2AD2-3C33-EBD6B4F7917B}"/>
            </ac:spMkLst>
          </pc:spChg>
          <pc:spChg chg="add mod">
            <ac:chgData name="Frédéric ROZ" userId="c1b42e87-a245-41d7-9082-66ec293c786c" providerId="ADAL" clId="{E9D8FE78-27C5-492D-8E5C-68726A828477}" dt="2025-07-11T11:36:22.046" v="320" actId="1076"/>
            <ac:spMkLst>
              <pc:docMk/>
              <pc:sldMasterMk cId="3810895255" sldId="2147483648"/>
              <pc:sldLayoutMk cId="174619089" sldId="2147483652"/>
              <ac:spMk id="43" creationId="{8C61F473-F1DF-5F5C-7422-5AD3AD02315A}"/>
            </ac:spMkLst>
          </pc:spChg>
          <pc:spChg chg="add mod">
            <ac:chgData name="Frédéric ROZ" userId="c1b42e87-a245-41d7-9082-66ec293c786c" providerId="ADAL" clId="{E9D8FE78-27C5-492D-8E5C-68726A828477}" dt="2025-07-11T11:36:02.605" v="318" actId="1076"/>
            <ac:spMkLst>
              <pc:docMk/>
              <pc:sldMasterMk cId="3810895255" sldId="2147483648"/>
              <pc:sldLayoutMk cId="174619089" sldId="2147483652"/>
              <ac:spMk id="44" creationId="{B587B02B-C1C6-11DB-F057-CBB7288A560D}"/>
            </ac:spMkLst>
          </pc:spChg>
          <pc:spChg chg="add mod">
            <ac:chgData name="Frédéric ROZ" userId="c1b42e87-a245-41d7-9082-66ec293c786c" providerId="ADAL" clId="{E9D8FE78-27C5-492D-8E5C-68726A828477}" dt="2025-07-11T11:36:02.605" v="318" actId="1076"/>
            <ac:spMkLst>
              <pc:docMk/>
              <pc:sldMasterMk cId="3810895255" sldId="2147483648"/>
              <pc:sldLayoutMk cId="174619089" sldId="2147483652"/>
              <ac:spMk id="45" creationId="{C3E3E692-8EEC-28AC-1AA3-546629CF6D04}"/>
            </ac:spMkLst>
          </pc:spChg>
          <pc:spChg chg="add mod">
            <ac:chgData name="Frédéric ROZ" userId="c1b42e87-a245-41d7-9082-66ec293c786c" providerId="ADAL" clId="{E9D8FE78-27C5-492D-8E5C-68726A828477}" dt="2025-07-11T11:36:02.605" v="318" actId="1076"/>
            <ac:spMkLst>
              <pc:docMk/>
              <pc:sldMasterMk cId="3810895255" sldId="2147483648"/>
              <pc:sldLayoutMk cId="174619089" sldId="2147483652"/>
              <ac:spMk id="46" creationId="{A1847A34-BCB0-74B6-A988-C2CCA7F15016}"/>
            </ac:spMkLst>
          </pc:spChg>
          <pc:spChg chg="add mod">
            <ac:chgData name="Frédéric ROZ" userId="c1b42e87-a245-41d7-9082-66ec293c786c" providerId="ADAL" clId="{E9D8FE78-27C5-492D-8E5C-68726A828477}" dt="2025-07-11T11:36:02.605" v="318" actId="1076"/>
            <ac:spMkLst>
              <pc:docMk/>
              <pc:sldMasterMk cId="3810895255" sldId="2147483648"/>
              <pc:sldLayoutMk cId="174619089" sldId="2147483652"/>
              <ac:spMk id="47" creationId="{A4CC26E1-B2AA-05AA-A555-4091876E5518}"/>
            </ac:spMkLst>
          </pc:spChg>
          <pc:spChg chg="add mod">
            <ac:chgData name="Frédéric ROZ" userId="c1b42e87-a245-41d7-9082-66ec293c786c" providerId="ADAL" clId="{E9D8FE78-27C5-492D-8E5C-68726A828477}" dt="2025-07-11T11:36:02.605" v="318" actId="1076"/>
            <ac:spMkLst>
              <pc:docMk/>
              <pc:sldMasterMk cId="3810895255" sldId="2147483648"/>
              <pc:sldLayoutMk cId="174619089" sldId="2147483652"/>
              <ac:spMk id="48" creationId="{52B09028-B3B0-B6B2-0F7F-B2D08912B4FC}"/>
            </ac:spMkLst>
          </pc:spChg>
          <pc:spChg chg="add mod">
            <ac:chgData name="Frédéric ROZ" userId="c1b42e87-a245-41d7-9082-66ec293c786c" providerId="ADAL" clId="{E9D8FE78-27C5-492D-8E5C-68726A828477}" dt="2025-07-11T11:36:02.605" v="318" actId="1076"/>
            <ac:spMkLst>
              <pc:docMk/>
              <pc:sldMasterMk cId="3810895255" sldId="2147483648"/>
              <pc:sldLayoutMk cId="174619089" sldId="2147483652"/>
              <ac:spMk id="49" creationId="{5B0423EF-F5CE-E9A4-DE1F-75FDDB2C1491}"/>
            </ac:spMkLst>
          </pc:spChg>
        </pc:sldLayoutChg>
        <pc:sldLayoutChg chg="addSp delSp modSp mod ord">
          <pc:chgData name="Frédéric ROZ" userId="c1b42e87-a245-41d7-9082-66ec293c786c" providerId="ADAL" clId="{E9D8FE78-27C5-492D-8E5C-68726A828477}" dt="2025-07-11T13:17:24.172" v="645" actId="1076"/>
          <pc:sldLayoutMkLst>
            <pc:docMk/>
            <pc:sldMasterMk cId="3810895255" sldId="2147483648"/>
            <pc:sldLayoutMk cId="3785319630" sldId="2147483674"/>
          </pc:sldLayoutMkLst>
          <pc:spChg chg="del">
            <ac:chgData name="Frédéric ROZ" userId="c1b42e87-a245-41d7-9082-66ec293c786c" providerId="ADAL" clId="{E9D8FE78-27C5-492D-8E5C-68726A828477}" dt="2025-07-11T11:47:01.216" v="335" actId="478"/>
            <ac:spMkLst>
              <pc:docMk/>
              <pc:sldMasterMk cId="3810895255" sldId="2147483648"/>
              <pc:sldLayoutMk cId="3785319630" sldId="2147483674"/>
              <ac:spMk id="3" creationId="{3DDCC274-B93A-B379-D61A-5B20A75D4506}"/>
            </ac:spMkLst>
          </pc:spChg>
          <pc:spChg chg="del">
            <ac:chgData name="Frédéric ROZ" userId="c1b42e87-a245-41d7-9082-66ec293c786c" providerId="ADAL" clId="{E9D8FE78-27C5-492D-8E5C-68726A828477}" dt="2025-07-11T11:09:39.241" v="65" actId="478"/>
            <ac:spMkLst>
              <pc:docMk/>
              <pc:sldMasterMk cId="3810895255" sldId="2147483648"/>
              <pc:sldLayoutMk cId="3785319630" sldId="2147483674"/>
              <ac:spMk id="4" creationId="{AD25E028-39B0-EB91-0A45-97FE43021DF6}"/>
            </ac:spMkLst>
          </pc:spChg>
          <pc:spChg chg="add del">
            <ac:chgData name="Frédéric ROZ" userId="c1b42e87-a245-41d7-9082-66ec293c786c" providerId="ADAL" clId="{E9D8FE78-27C5-492D-8E5C-68726A828477}" dt="2025-07-11T11:45:56.396" v="328" actId="478"/>
            <ac:spMkLst>
              <pc:docMk/>
              <pc:sldMasterMk cId="3810895255" sldId="2147483648"/>
              <pc:sldLayoutMk cId="3785319630" sldId="2147483674"/>
              <ac:spMk id="6" creationId="{27A7B2EF-9732-67C4-9AF7-77645CA8C258}"/>
            </ac:spMkLst>
          </pc:spChg>
          <pc:spChg chg="add mod">
            <ac:chgData name="Frédéric ROZ" userId="c1b42e87-a245-41d7-9082-66ec293c786c" providerId="ADAL" clId="{E9D8FE78-27C5-492D-8E5C-68726A828477}" dt="2025-07-11T11:46:11.637" v="331"/>
            <ac:spMkLst>
              <pc:docMk/>
              <pc:sldMasterMk cId="3810895255" sldId="2147483648"/>
              <pc:sldLayoutMk cId="3785319630" sldId="2147483674"/>
              <ac:spMk id="9" creationId="{FBB2D01E-6774-8814-F73C-B4FDEB2A6BFB}"/>
            </ac:spMkLst>
          </pc:spChg>
          <pc:spChg chg="del">
            <ac:chgData name="Frédéric ROZ" userId="c1b42e87-a245-41d7-9082-66ec293c786c" providerId="ADAL" clId="{E9D8FE78-27C5-492D-8E5C-68726A828477}" dt="2025-07-11T11:46:58.084" v="334" actId="478"/>
            <ac:spMkLst>
              <pc:docMk/>
              <pc:sldMasterMk cId="3810895255" sldId="2147483648"/>
              <pc:sldLayoutMk cId="3785319630" sldId="2147483674"/>
              <ac:spMk id="10" creationId="{A4649C46-2B4B-CAF3-59DC-16DB6A4BA350}"/>
            </ac:spMkLst>
          </pc:spChg>
          <pc:spChg chg="del mod">
            <ac:chgData name="Frédéric ROZ" userId="c1b42e87-a245-41d7-9082-66ec293c786c" providerId="ADAL" clId="{E9D8FE78-27C5-492D-8E5C-68726A828477}" dt="2025-07-11T11:53:07.452" v="368" actId="21"/>
            <ac:spMkLst>
              <pc:docMk/>
              <pc:sldMasterMk cId="3810895255" sldId="2147483648"/>
              <pc:sldLayoutMk cId="3785319630" sldId="2147483674"/>
              <ac:spMk id="11" creationId="{2EAD6527-6751-968D-A725-96D8AAAA7A31}"/>
            </ac:spMkLst>
          </pc:spChg>
          <pc:spChg chg="add del">
            <ac:chgData name="Frédéric ROZ" userId="c1b42e87-a245-41d7-9082-66ec293c786c" providerId="ADAL" clId="{E9D8FE78-27C5-492D-8E5C-68726A828477}" dt="2025-07-11T11:47:38.501" v="336" actId="11529"/>
            <ac:spMkLst>
              <pc:docMk/>
              <pc:sldMasterMk cId="3810895255" sldId="2147483648"/>
              <pc:sldLayoutMk cId="3785319630" sldId="2147483674"/>
              <ac:spMk id="12" creationId="{72353849-BDDF-86C5-F3E8-5481173C1972}"/>
            </ac:spMkLst>
          </pc:spChg>
          <pc:spChg chg="add mod">
            <ac:chgData name="Frédéric ROZ" userId="c1b42e87-a245-41d7-9082-66ec293c786c" providerId="ADAL" clId="{E9D8FE78-27C5-492D-8E5C-68726A828477}" dt="2025-07-11T13:17:24.172" v="645" actId="1076"/>
            <ac:spMkLst>
              <pc:docMk/>
              <pc:sldMasterMk cId="3810895255" sldId="2147483648"/>
              <pc:sldLayoutMk cId="3785319630" sldId="2147483674"/>
              <ac:spMk id="13" creationId="{6FDAA3CC-FEDA-60E7-313D-0E4BBF0F1C20}"/>
            </ac:spMkLst>
          </pc:spChg>
          <pc:picChg chg="del">
            <ac:chgData name="Frédéric ROZ" userId="c1b42e87-a245-41d7-9082-66ec293c786c" providerId="ADAL" clId="{E9D8FE78-27C5-492D-8E5C-68726A828477}" dt="2025-07-11T11:45:58.062" v="329" actId="478"/>
            <ac:picMkLst>
              <pc:docMk/>
              <pc:sldMasterMk cId="3810895255" sldId="2147483648"/>
              <pc:sldLayoutMk cId="3785319630" sldId="2147483674"/>
              <ac:picMk id="2" creationId="{358A0712-0C8A-B0DB-850A-B775B89D1221}"/>
            </ac:picMkLst>
          </pc:picChg>
          <pc:picChg chg="add mod">
            <ac:chgData name="Frédéric ROZ" userId="c1b42e87-a245-41d7-9082-66ec293c786c" providerId="ADAL" clId="{E9D8FE78-27C5-492D-8E5C-68726A828477}" dt="2025-07-11T11:45:59.237" v="330"/>
            <ac:picMkLst>
              <pc:docMk/>
              <pc:sldMasterMk cId="3810895255" sldId="2147483648"/>
              <pc:sldLayoutMk cId="3785319630" sldId="2147483674"/>
              <ac:picMk id="5" creationId="{EC3455AA-A053-0DE3-5BD5-083BF2DFCAF2}"/>
            </ac:picMkLst>
          </pc:picChg>
          <pc:picChg chg="add del">
            <ac:chgData name="Frédéric ROZ" userId="c1b42e87-a245-41d7-9082-66ec293c786c" providerId="ADAL" clId="{E9D8FE78-27C5-492D-8E5C-68726A828477}" dt="2025-07-11T11:45:54.476" v="327" actId="478"/>
            <ac:picMkLst>
              <pc:docMk/>
              <pc:sldMasterMk cId="3810895255" sldId="2147483648"/>
              <pc:sldLayoutMk cId="3785319630" sldId="2147483674"/>
              <ac:picMk id="7" creationId="{ABA17840-BB1B-57FB-4A04-E533F8FEFE88}"/>
            </ac:picMkLst>
          </pc:picChg>
          <pc:picChg chg="add mod">
            <ac:chgData name="Frédéric ROZ" userId="c1b42e87-a245-41d7-9082-66ec293c786c" providerId="ADAL" clId="{E9D8FE78-27C5-492D-8E5C-68726A828477}" dt="2025-07-11T11:45:59.237" v="330"/>
            <ac:picMkLst>
              <pc:docMk/>
              <pc:sldMasterMk cId="3810895255" sldId="2147483648"/>
              <pc:sldLayoutMk cId="3785319630" sldId="2147483674"/>
              <ac:picMk id="8" creationId="{9E2A7AF1-A813-C59C-CF13-234A1DF07A6F}"/>
            </ac:picMkLst>
          </pc:picChg>
        </pc:sldLayoutChg>
        <pc:sldLayoutChg chg="delSp modSp mod">
          <pc:chgData name="Frédéric ROZ" userId="c1b42e87-a245-41d7-9082-66ec293c786c" providerId="ADAL" clId="{E9D8FE78-27C5-492D-8E5C-68726A828477}" dt="2025-07-11T11:10:50.606" v="68" actId="478"/>
          <pc:sldLayoutMkLst>
            <pc:docMk/>
            <pc:sldMasterMk cId="3810895255" sldId="2147483648"/>
            <pc:sldLayoutMk cId="3420099886" sldId="2147483675"/>
          </pc:sldLayoutMkLst>
          <pc:spChg chg="mod">
            <ac:chgData name="Frédéric ROZ" userId="c1b42e87-a245-41d7-9082-66ec293c786c" providerId="ADAL" clId="{E9D8FE78-27C5-492D-8E5C-68726A828477}" dt="2025-07-11T11:10:19.567" v="67" actId="947"/>
            <ac:spMkLst>
              <pc:docMk/>
              <pc:sldMasterMk cId="3810895255" sldId="2147483648"/>
              <pc:sldLayoutMk cId="3420099886" sldId="2147483675"/>
              <ac:spMk id="2" creationId="{DC96813F-3229-350B-8455-1C16D5E1CFA7}"/>
            </ac:spMkLst>
          </pc:spChg>
          <pc:spChg chg="del">
            <ac:chgData name="Frédéric ROZ" userId="c1b42e87-a245-41d7-9082-66ec293c786c" providerId="ADAL" clId="{E9D8FE78-27C5-492D-8E5C-68726A828477}" dt="2025-07-11T11:10:50.606" v="68" actId="478"/>
            <ac:spMkLst>
              <pc:docMk/>
              <pc:sldMasterMk cId="3810895255" sldId="2147483648"/>
              <pc:sldLayoutMk cId="3420099886" sldId="2147483675"/>
              <ac:spMk id="9" creationId="{2DECFFF2-0094-DAD3-334C-8090F256DE10}"/>
            </ac:spMkLst>
          </pc:spChg>
        </pc:sldLayoutChg>
        <pc:sldLayoutChg chg="addSp delSp modSp add mod ord modTransition">
          <pc:chgData name="Frédéric ROZ" userId="c1b42e87-a245-41d7-9082-66ec293c786c" providerId="ADAL" clId="{E9D8FE78-27C5-492D-8E5C-68726A828477}" dt="2025-07-11T12:01:29.689" v="454" actId="21"/>
          <pc:sldLayoutMkLst>
            <pc:docMk/>
            <pc:sldMasterMk cId="3810895255" sldId="2147483648"/>
            <pc:sldLayoutMk cId="3539645425" sldId="2147483676"/>
          </pc:sldLayoutMkLst>
          <pc:spChg chg="mod">
            <ac:chgData name="Frédéric ROZ" userId="c1b42e87-a245-41d7-9082-66ec293c786c" providerId="ADAL" clId="{E9D8FE78-27C5-492D-8E5C-68726A828477}" dt="2025-07-11T11:58:09.701" v="408" actId="1076"/>
            <ac:spMkLst>
              <pc:docMk/>
              <pc:sldMasterMk cId="3810895255" sldId="2147483648"/>
              <pc:sldLayoutMk cId="3539645425" sldId="2147483676"/>
              <ac:spMk id="2" creationId="{DC96813F-3229-350B-8455-1C16D5E1CFA7}"/>
            </ac:spMkLst>
          </pc:spChg>
          <pc:spChg chg="del">
            <ac:chgData name="Frédéric ROZ" userId="c1b42e87-a245-41d7-9082-66ec293c786c" providerId="ADAL" clId="{E9D8FE78-27C5-492D-8E5C-68726A828477}" dt="2025-07-11T11:57:08.200" v="379" actId="478"/>
            <ac:spMkLst>
              <pc:docMk/>
              <pc:sldMasterMk cId="3810895255" sldId="2147483648"/>
              <pc:sldLayoutMk cId="3539645425" sldId="2147483676"/>
              <ac:spMk id="4" creationId="{2B56E542-63F7-2FAB-D842-5F82D8EE9943}"/>
            </ac:spMkLst>
          </pc:spChg>
          <pc:spChg chg="add del mod">
            <ac:chgData name="Frédéric ROZ" userId="c1b42e87-a245-41d7-9082-66ec293c786c" providerId="ADAL" clId="{E9D8FE78-27C5-492D-8E5C-68726A828477}" dt="2025-07-11T12:01:29.689" v="454" actId="21"/>
            <ac:spMkLst>
              <pc:docMk/>
              <pc:sldMasterMk cId="3810895255" sldId="2147483648"/>
              <pc:sldLayoutMk cId="3539645425" sldId="2147483676"/>
              <ac:spMk id="5" creationId="{08F86ED9-F71C-18AB-9FA2-425DCD56AF56}"/>
            </ac:spMkLst>
          </pc:spChg>
          <pc:spChg chg="del">
            <ac:chgData name="Frédéric ROZ" userId="c1b42e87-a245-41d7-9082-66ec293c786c" providerId="ADAL" clId="{E9D8FE78-27C5-492D-8E5C-68726A828477}" dt="2025-07-11T11:57:06.485" v="378" actId="478"/>
            <ac:spMkLst>
              <pc:docMk/>
              <pc:sldMasterMk cId="3810895255" sldId="2147483648"/>
              <pc:sldLayoutMk cId="3539645425" sldId="2147483676"/>
              <ac:spMk id="10" creationId="{1EA0FD4C-9453-8C94-E501-CAC23940D41A}"/>
            </ac:spMkLst>
          </pc:spChg>
          <pc:spChg chg="del">
            <ac:chgData name="Frédéric ROZ" userId="c1b42e87-a245-41d7-9082-66ec293c786c" providerId="ADAL" clId="{E9D8FE78-27C5-492D-8E5C-68726A828477}" dt="2025-07-11T11:57:09.876" v="380" actId="478"/>
            <ac:spMkLst>
              <pc:docMk/>
              <pc:sldMasterMk cId="3810895255" sldId="2147483648"/>
              <pc:sldLayoutMk cId="3539645425" sldId="2147483676"/>
              <ac:spMk id="37" creationId="{9B82536E-361B-A28F-3787-FD295A1E64C8}"/>
            </ac:spMkLst>
          </pc:spChg>
          <pc:spChg chg="del">
            <ac:chgData name="Frédéric ROZ" userId="c1b42e87-a245-41d7-9082-66ec293c786c" providerId="ADAL" clId="{E9D8FE78-27C5-492D-8E5C-68726A828477}" dt="2025-07-11T11:57:00.870" v="373" actId="478"/>
            <ac:spMkLst>
              <pc:docMk/>
              <pc:sldMasterMk cId="3810895255" sldId="2147483648"/>
              <pc:sldLayoutMk cId="3539645425" sldId="2147483676"/>
              <ac:spMk id="39" creationId="{4BAD45C9-191D-B64F-F72E-18747C666B01}"/>
            </ac:spMkLst>
          </pc:spChg>
          <pc:spChg chg="del">
            <ac:chgData name="Frédéric ROZ" userId="c1b42e87-a245-41d7-9082-66ec293c786c" providerId="ADAL" clId="{E9D8FE78-27C5-492D-8E5C-68726A828477}" dt="2025-07-11T11:57:11.175" v="381" actId="478"/>
            <ac:spMkLst>
              <pc:docMk/>
              <pc:sldMasterMk cId="3810895255" sldId="2147483648"/>
              <pc:sldLayoutMk cId="3539645425" sldId="2147483676"/>
              <ac:spMk id="40" creationId="{B127A021-B616-D5B9-422C-1E0379680761}"/>
            </ac:spMkLst>
          </pc:spChg>
          <pc:spChg chg="del">
            <ac:chgData name="Frédéric ROZ" userId="c1b42e87-a245-41d7-9082-66ec293c786c" providerId="ADAL" clId="{E9D8FE78-27C5-492D-8E5C-68726A828477}" dt="2025-07-11T11:56:59.994" v="372" actId="478"/>
            <ac:spMkLst>
              <pc:docMk/>
              <pc:sldMasterMk cId="3810895255" sldId="2147483648"/>
              <pc:sldLayoutMk cId="3539645425" sldId="2147483676"/>
              <ac:spMk id="41" creationId="{18D730FA-0454-B279-E470-7EEE528B6D69}"/>
            </ac:spMkLst>
          </pc:spChg>
          <pc:spChg chg="del">
            <ac:chgData name="Frédéric ROZ" userId="c1b42e87-a245-41d7-9082-66ec293c786c" providerId="ADAL" clId="{E9D8FE78-27C5-492D-8E5C-68726A828477}" dt="2025-07-11T11:57:11.938" v="382" actId="478"/>
            <ac:spMkLst>
              <pc:docMk/>
              <pc:sldMasterMk cId="3810895255" sldId="2147483648"/>
              <pc:sldLayoutMk cId="3539645425" sldId="2147483676"/>
              <ac:spMk id="42" creationId="{7690832F-6153-2AD2-3C33-EBD6B4F7917B}"/>
            </ac:spMkLst>
          </pc:spChg>
          <pc:spChg chg="del">
            <ac:chgData name="Frédéric ROZ" userId="c1b42e87-a245-41d7-9082-66ec293c786c" providerId="ADAL" clId="{E9D8FE78-27C5-492D-8E5C-68726A828477}" dt="2025-07-11T11:57:01.992" v="374" actId="478"/>
            <ac:spMkLst>
              <pc:docMk/>
              <pc:sldMasterMk cId="3810895255" sldId="2147483648"/>
              <pc:sldLayoutMk cId="3539645425" sldId="2147483676"/>
              <ac:spMk id="43" creationId="{8C61F473-F1DF-5F5C-7422-5AD3AD02315A}"/>
            </ac:spMkLst>
          </pc:spChg>
          <pc:spChg chg="del">
            <ac:chgData name="Frédéric ROZ" userId="c1b42e87-a245-41d7-9082-66ec293c786c" providerId="ADAL" clId="{E9D8FE78-27C5-492D-8E5C-68726A828477}" dt="2025-07-11T11:57:12.641" v="383" actId="478"/>
            <ac:spMkLst>
              <pc:docMk/>
              <pc:sldMasterMk cId="3810895255" sldId="2147483648"/>
              <pc:sldLayoutMk cId="3539645425" sldId="2147483676"/>
              <ac:spMk id="44" creationId="{B587B02B-C1C6-11DB-F057-CBB7288A560D}"/>
            </ac:spMkLst>
          </pc:spChg>
          <pc:spChg chg="del">
            <ac:chgData name="Frédéric ROZ" userId="c1b42e87-a245-41d7-9082-66ec293c786c" providerId="ADAL" clId="{E9D8FE78-27C5-492D-8E5C-68726A828477}" dt="2025-07-11T11:57:03.190" v="375" actId="478"/>
            <ac:spMkLst>
              <pc:docMk/>
              <pc:sldMasterMk cId="3810895255" sldId="2147483648"/>
              <pc:sldLayoutMk cId="3539645425" sldId="2147483676"/>
              <ac:spMk id="45" creationId="{C3E3E692-8EEC-28AC-1AA3-546629CF6D04}"/>
            </ac:spMkLst>
          </pc:spChg>
          <pc:spChg chg="del">
            <ac:chgData name="Frédéric ROZ" userId="c1b42e87-a245-41d7-9082-66ec293c786c" providerId="ADAL" clId="{E9D8FE78-27C5-492D-8E5C-68726A828477}" dt="2025-07-11T11:57:13.572" v="384" actId="478"/>
            <ac:spMkLst>
              <pc:docMk/>
              <pc:sldMasterMk cId="3810895255" sldId="2147483648"/>
              <pc:sldLayoutMk cId="3539645425" sldId="2147483676"/>
              <ac:spMk id="46" creationId="{A1847A34-BCB0-74B6-A988-C2CCA7F15016}"/>
            </ac:spMkLst>
          </pc:spChg>
          <pc:spChg chg="del">
            <ac:chgData name="Frédéric ROZ" userId="c1b42e87-a245-41d7-9082-66ec293c786c" providerId="ADAL" clId="{E9D8FE78-27C5-492D-8E5C-68726A828477}" dt="2025-07-11T11:57:03.801" v="376" actId="478"/>
            <ac:spMkLst>
              <pc:docMk/>
              <pc:sldMasterMk cId="3810895255" sldId="2147483648"/>
              <pc:sldLayoutMk cId="3539645425" sldId="2147483676"/>
              <ac:spMk id="47" creationId="{A4CC26E1-B2AA-05AA-A555-4091876E5518}"/>
            </ac:spMkLst>
          </pc:spChg>
          <pc:spChg chg="del">
            <ac:chgData name="Frédéric ROZ" userId="c1b42e87-a245-41d7-9082-66ec293c786c" providerId="ADAL" clId="{E9D8FE78-27C5-492D-8E5C-68726A828477}" dt="2025-07-11T11:57:14.323" v="385" actId="478"/>
            <ac:spMkLst>
              <pc:docMk/>
              <pc:sldMasterMk cId="3810895255" sldId="2147483648"/>
              <pc:sldLayoutMk cId="3539645425" sldId="2147483676"/>
              <ac:spMk id="48" creationId="{52B09028-B3B0-B6B2-0F7F-B2D08912B4FC}"/>
            </ac:spMkLst>
          </pc:spChg>
          <pc:spChg chg="del">
            <ac:chgData name="Frédéric ROZ" userId="c1b42e87-a245-41d7-9082-66ec293c786c" providerId="ADAL" clId="{E9D8FE78-27C5-492D-8E5C-68726A828477}" dt="2025-07-11T11:57:04.559" v="377" actId="478"/>
            <ac:spMkLst>
              <pc:docMk/>
              <pc:sldMasterMk cId="3810895255" sldId="2147483648"/>
              <pc:sldLayoutMk cId="3539645425" sldId="2147483676"/>
              <ac:spMk id="49" creationId="{5B0423EF-F5CE-E9A4-DE1F-75FDDB2C1491}"/>
            </ac:spMkLst>
          </pc:spChg>
        </pc:sldLayoutChg>
        <pc:sldLayoutChg chg="addSp delSp modSp add mod modTransition">
          <pc:chgData name="Frédéric ROZ" userId="c1b42e87-a245-41d7-9082-66ec293c786c" providerId="ADAL" clId="{E9D8FE78-27C5-492D-8E5C-68726A828477}" dt="2025-07-11T13:18:05.769" v="648" actId="478"/>
          <pc:sldLayoutMkLst>
            <pc:docMk/>
            <pc:sldMasterMk cId="3810895255" sldId="2147483648"/>
            <pc:sldLayoutMk cId="3295567829" sldId="2147483677"/>
          </pc:sldLayoutMkLst>
          <pc:spChg chg="del">
            <ac:chgData name="Frédéric ROZ" userId="c1b42e87-a245-41d7-9082-66ec293c786c" providerId="ADAL" clId="{E9D8FE78-27C5-492D-8E5C-68726A828477}" dt="2025-07-11T11:58:37.523" v="410" actId="478"/>
            <ac:spMkLst>
              <pc:docMk/>
              <pc:sldMasterMk cId="3810895255" sldId="2147483648"/>
              <pc:sldLayoutMk cId="3295567829" sldId="2147483677"/>
              <ac:spMk id="2" creationId="{DC96813F-3229-350B-8455-1C16D5E1CFA7}"/>
            </ac:spMkLst>
          </pc:spChg>
          <pc:spChg chg="add del mod">
            <ac:chgData name="Frédéric ROZ" userId="c1b42e87-a245-41d7-9082-66ec293c786c" providerId="ADAL" clId="{E9D8FE78-27C5-492D-8E5C-68726A828477}" dt="2025-07-11T12:03:32.508" v="492" actId="478"/>
            <ac:spMkLst>
              <pc:docMk/>
              <pc:sldMasterMk cId="3810895255" sldId="2147483648"/>
              <pc:sldLayoutMk cId="3295567829" sldId="2147483677"/>
              <ac:spMk id="4" creationId="{CF46DDC1-0C48-C71F-50DE-289A091B6959}"/>
            </ac:spMkLst>
          </pc:spChg>
          <pc:spChg chg="add mod">
            <ac:chgData name="Frédéric ROZ" userId="c1b42e87-a245-41d7-9082-66ec293c786c" providerId="ADAL" clId="{E9D8FE78-27C5-492D-8E5C-68726A828477}" dt="2025-07-11T13:18:02.874" v="647" actId="1076"/>
            <ac:spMkLst>
              <pc:docMk/>
              <pc:sldMasterMk cId="3810895255" sldId="2147483648"/>
              <pc:sldLayoutMk cId="3295567829" sldId="2147483677"/>
              <ac:spMk id="5" creationId="{08F86ED9-F71C-18AB-9FA2-425DCD56AF56}"/>
            </ac:spMkLst>
          </pc:spChg>
          <pc:picChg chg="del">
            <ac:chgData name="Frédéric ROZ" userId="c1b42e87-a245-41d7-9082-66ec293c786c" providerId="ADAL" clId="{E9D8FE78-27C5-492D-8E5C-68726A828477}" dt="2025-07-11T13:18:05.769" v="648" actId="478"/>
            <ac:picMkLst>
              <pc:docMk/>
              <pc:sldMasterMk cId="3810895255" sldId="2147483648"/>
              <pc:sldLayoutMk cId="3295567829" sldId="2147483677"/>
              <ac:picMk id="9" creationId="{E87F9CCD-977A-50C2-FA45-658509EB27BB}"/>
            </ac:picMkLst>
          </pc:picChg>
        </pc:sldLayoutChg>
        <pc:sldLayoutChg chg="addSp delSp modSp add mod modTransition">
          <pc:chgData name="Frédéric ROZ" userId="c1b42e87-a245-41d7-9082-66ec293c786c" providerId="ADAL" clId="{E9D8FE78-27C5-492D-8E5C-68726A828477}" dt="2025-07-11T13:19:17.769" v="649" actId="1076"/>
          <pc:sldLayoutMkLst>
            <pc:docMk/>
            <pc:sldMasterMk cId="3810895255" sldId="2147483648"/>
            <pc:sldLayoutMk cId="3080346324" sldId="2147483678"/>
          </pc:sldLayoutMkLst>
          <pc:spChg chg="add del mod">
            <ac:chgData name="Frédéric ROZ" userId="c1b42e87-a245-41d7-9082-66ec293c786c" providerId="ADAL" clId="{E9D8FE78-27C5-492D-8E5C-68726A828477}" dt="2025-07-11T12:08:25.768" v="528" actId="478"/>
            <ac:spMkLst>
              <pc:docMk/>
              <pc:sldMasterMk cId="3810895255" sldId="2147483648"/>
              <pc:sldLayoutMk cId="3080346324" sldId="2147483678"/>
              <ac:spMk id="2" creationId="{1BEA3E55-3C76-3359-CA53-8557B0DF9100}"/>
            </ac:spMkLst>
          </pc:spChg>
          <pc:spChg chg="add del mod">
            <ac:chgData name="Frédéric ROZ" userId="c1b42e87-a245-41d7-9082-66ec293c786c" providerId="ADAL" clId="{E9D8FE78-27C5-492D-8E5C-68726A828477}" dt="2025-07-11T12:15:21.829" v="629" actId="478"/>
            <ac:spMkLst>
              <pc:docMk/>
              <pc:sldMasterMk cId="3810895255" sldId="2147483648"/>
              <pc:sldLayoutMk cId="3080346324" sldId="2147483678"/>
              <ac:spMk id="4" creationId="{75E03C46-C984-8FD7-E0B8-8B74D3489B09}"/>
            </ac:spMkLst>
          </pc:spChg>
          <pc:spChg chg="del">
            <ac:chgData name="Frédéric ROZ" userId="c1b42e87-a245-41d7-9082-66ec293c786c" providerId="ADAL" clId="{E9D8FE78-27C5-492D-8E5C-68726A828477}" dt="2025-07-11T12:06:10.443" v="497" actId="478"/>
            <ac:spMkLst>
              <pc:docMk/>
              <pc:sldMasterMk cId="3810895255" sldId="2147483648"/>
              <pc:sldLayoutMk cId="3080346324" sldId="2147483678"/>
              <ac:spMk id="5" creationId="{08F86ED9-F71C-18AB-9FA2-425DCD56AF56}"/>
            </ac:spMkLst>
          </pc:spChg>
          <pc:spChg chg="add del">
            <ac:chgData name="Frédéric ROZ" userId="c1b42e87-a245-41d7-9082-66ec293c786c" providerId="ADAL" clId="{E9D8FE78-27C5-492D-8E5C-68726A828477}" dt="2025-07-11T12:11:35.165" v="596" actId="11529"/>
            <ac:spMkLst>
              <pc:docMk/>
              <pc:sldMasterMk cId="3810895255" sldId="2147483648"/>
              <pc:sldLayoutMk cId="3080346324" sldId="2147483678"/>
              <ac:spMk id="6" creationId="{9752ACF0-E054-B040-9A96-610FA9A44FE7}"/>
            </ac:spMkLst>
          </pc:spChg>
          <pc:spChg chg="add del mod">
            <ac:chgData name="Frédéric ROZ" userId="c1b42e87-a245-41d7-9082-66ec293c786c" providerId="ADAL" clId="{E9D8FE78-27C5-492D-8E5C-68726A828477}" dt="2025-07-11T12:15:19.694" v="628" actId="478"/>
            <ac:spMkLst>
              <pc:docMk/>
              <pc:sldMasterMk cId="3810895255" sldId="2147483648"/>
              <pc:sldLayoutMk cId="3080346324" sldId="2147483678"/>
              <ac:spMk id="7" creationId="{AB833CC2-EC27-5CAA-50CF-67A583D4F8A3}"/>
            </ac:spMkLst>
          </pc:spChg>
          <pc:spChg chg="add mod">
            <ac:chgData name="Frédéric ROZ" userId="c1b42e87-a245-41d7-9082-66ec293c786c" providerId="ADAL" clId="{E9D8FE78-27C5-492D-8E5C-68726A828477}" dt="2025-07-11T13:19:17.769" v="649" actId="1076"/>
            <ac:spMkLst>
              <pc:docMk/>
              <pc:sldMasterMk cId="3810895255" sldId="2147483648"/>
              <pc:sldLayoutMk cId="3080346324" sldId="2147483678"/>
              <ac:spMk id="10" creationId="{7869FFE5-D3A0-8B56-1570-14663342B62E}"/>
            </ac:spMkLst>
          </pc:spChg>
          <pc:picChg chg="del">
            <ac:chgData name="Frédéric ROZ" userId="c1b42e87-a245-41d7-9082-66ec293c786c" providerId="ADAL" clId="{E9D8FE78-27C5-492D-8E5C-68726A828477}" dt="2025-07-11T12:20:20.606" v="634" actId="478"/>
            <ac:picMkLst>
              <pc:docMk/>
              <pc:sldMasterMk cId="3810895255" sldId="2147483648"/>
              <pc:sldLayoutMk cId="3080346324" sldId="2147483678"/>
              <ac:picMk id="9" creationId="{E87F9CCD-977A-50C2-FA45-658509EB27B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1814-AAFD-491C-8BC5-AF700DB207DC}" type="datetimeFigureOut">
              <a:rPr lang="fr-FR" smtClean="0"/>
              <a:t>11/07/2025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7418-26D1-49B8-AAB3-B3B0FE4695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54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7418-26D1-49B8-AAB3-B3B0FE4695D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74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7418-26D1-49B8-AAB3-B3B0FE4695D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95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E49C4-553D-8711-7EBE-73CBADA86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285384-B8B4-158D-FAF5-BD71F8505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93732F-170A-48EF-2F1B-BDBC6A3D3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17727D-EFFC-3F80-4116-90F721830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7418-26D1-49B8-AAB3-B3B0FE4695D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17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5D5DA-7CAF-A6D3-CA2C-952EF7554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32B26F-43D5-E2CE-8D46-C3EF8E70B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7FD20F1-8E98-66C3-CE30-49960ACD4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ACB20E-8945-C685-3409-0C57FE830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7418-26D1-49B8-AAB3-B3B0FE4695D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57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E4C91-CE4F-3386-2C00-3D33C3D5A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9D3D854-7881-FBCE-13A1-50C102ECD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8E1BE7-6D6E-5DC9-49C5-D34A7DAF9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F1F916-2D50-5488-E2C2-10B51DBF8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7418-26D1-49B8-AAB3-B3B0FE4695D4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73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304AD-411C-D287-CA2A-12FDE1B3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D8DBD0-0ECA-0C53-290A-1C872F596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A33178A-E552-8495-4BC1-CF6001235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9FBB0F-5445-3649-2CA1-47D98227D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7418-26D1-49B8-AAB3-B3B0FE4695D4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90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A3759-6FF9-9C05-4C96-B27ADE8E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B985EB-B5F0-FDA0-60C4-47378EF76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06839E-B327-E49C-1808-BDB9EA908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395DED-D7FB-845C-F4D1-1C9587212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C7418-26D1-49B8-AAB3-B3B0FE4695D4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83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écialité - Anima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1222129-45A2-A306-B8CC-0C06EEA8E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58946" y="123937"/>
            <a:ext cx="4651591" cy="1987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216121-1D61-19F4-1542-CD3991F03C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0850" y="0"/>
            <a:ext cx="1514475" cy="15352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BA564F-7783-0C0F-F908-CFAFD2FA0E22}"/>
              </a:ext>
            </a:extLst>
          </p:cNvPr>
          <p:cNvSpPr txBox="1"/>
          <p:nvPr userDrawn="1"/>
        </p:nvSpPr>
        <p:spPr>
          <a:xfrm>
            <a:off x="651722" y="123937"/>
            <a:ext cx="3864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cap="all" dirty="0">
                <a:solidFill>
                  <a:srgbClr val="002060"/>
                </a:solidFill>
                <a:latin typeface="Aptos" panose="020B0004020202020204" pitchFamily="34" charset="0"/>
              </a:rPr>
              <a:t>Séance</a:t>
            </a:r>
          </a:p>
          <a:p>
            <a:r>
              <a:rPr lang="fr-FR" sz="20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EXPERTS SANS FILET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7C7EA9-CCC2-E6EF-6181-6EC767BF1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785" y="2238594"/>
            <a:ext cx="10940995" cy="657719"/>
          </a:xfrm>
        </p:spPr>
        <p:txBody>
          <a:bodyPr anchor="b"/>
          <a:lstStyle>
            <a:lvl1pPr algn="ctr">
              <a:defRPr sz="3400" cap="all" baseline="0"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Remplir ici la surspécialité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61DF89-E94C-4CD2-3F94-09C638EEBF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6850" y="4757491"/>
            <a:ext cx="9144000" cy="1409158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rgbClr val="00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z="36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Complétez les noms des animateurs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0EACC0-BAC5-A1F6-6869-A1F4D0436C23}"/>
              </a:ext>
            </a:extLst>
          </p:cNvPr>
          <p:cNvSpPr txBox="1"/>
          <p:nvPr userDrawn="1"/>
        </p:nvSpPr>
        <p:spPr>
          <a:xfrm>
            <a:off x="3191619" y="1442792"/>
            <a:ext cx="560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Cas clinique d’imagerie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529979-FDBB-89E9-C86C-EBBDB7F9FB38}"/>
              </a:ext>
            </a:extLst>
          </p:cNvPr>
          <p:cNvSpPr txBox="1"/>
          <p:nvPr userDrawn="1"/>
        </p:nvSpPr>
        <p:spPr>
          <a:xfrm>
            <a:off x="3235187" y="3961688"/>
            <a:ext cx="560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none" baseline="0" dirty="0">
                <a:solidFill>
                  <a:srgbClr val="00008E"/>
                </a:solidFill>
                <a:latin typeface="Aptos" panose="020B0004020202020204" pitchFamily="34" charset="0"/>
              </a:rPr>
              <a:t>Animateurs :</a:t>
            </a:r>
          </a:p>
        </p:txBody>
      </p:sp>
    </p:spTree>
    <p:extLst>
      <p:ext uri="{BB962C8B-B14F-4D97-AF65-F5344CB8AC3E}">
        <p14:creationId xmlns:p14="http://schemas.microsoft.com/office/powerpoint/2010/main" val="1853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598721-8A25-7F49-A441-63BE35E5D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1153" y="145068"/>
            <a:ext cx="3016793" cy="1288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98193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Séance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EXPERTS SANS FILET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3971308" y="488095"/>
            <a:ext cx="4034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EXPERTS</a:t>
            </a:r>
          </a:p>
        </p:txBody>
      </p:sp>
      <p:pic>
        <p:nvPicPr>
          <p:cNvPr id="9" name="Image 8" descr="Une image contenant habits, personne, manche, debout&#10;&#10;Le contenu généré par l’IA peut être incorrect.">
            <a:extLst>
              <a:ext uri="{FF2B5EF4-FFF2-40B4-BE49-F238E27FC236}">
                <a16:creationId xmlns:a16="http://schemas.microsoft.com/office/drawing/2014/main" id="{E87F9CCD-977A-50C2-FA45-658509EB27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043" y="3976243"/>
            <a:ext cx="1030007" cy="28509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56E542-63F7-2FAB-D842-5F82D8EE9943}"/>
              </a:ext>
            </a:extLst>
          </p:cNvPr>
          <p:cNvSpPr txBox="1"/>
          <p:nvPr userDrawn="1"/>
        </p:nvSpPr>
        <p:spPr>
          <a:xfrm>
            <a:off x="2425640" y="1832059"/>
            <a:ext cx="185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 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A0FD4C-9453-8C94-E501-CAC23940D41A}"/>
              </a:ext>
            </a:extLst>
          </p:cNvPr>
          <p:cNvSpPr txBox="1"/>
          <p:nvPr userDrawn="1"/>
        </p:nvSpPr>
        <p:spPr>
          <a:xfrm>
            <a:off x="7810417" y="1832059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 B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B82536E-361B-A28F-3787-FD295A1E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9493" y="4155470"/>
            <a:ext cx="1296390" cy="67400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rgbClr val="00008E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  <a:br>
              <a:rPr lang="fr-FR" dirty="0"/>
            </a:br>
            <a:r>
              <a:rPr lang="fr-FR" dirty="0"/>
              <a:t>NOM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4BAD45C9-191D-B64F-F72E-18747C666B0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21473" y="2724150"/>
            <a:ext cx="1212431" cy="14097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0" name="Espace réservé du texte 36">
            <a:extLst>
              <a:ext uri="{FF2B5EF4-FFF2-40B4-BE49-F238E27FC236}">
                <a16:creationId xmlns:a16="http://schemas.microsoft.com/office/drawing/2014/main" id="{B127A021-B616-D5B9-422C-1E03796807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94526" y="4155470"/>
            <a:ext cx="1296390" cy="67400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rgbClr val="00008E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  <a:br>
              <a:rPr lang="fr-FR" dirty="0"/>
            </a:br>
            <a:r>
              <a:rPr lang="fr-FR" dirty="0"/>
              <a:t>NOM</a:t>
            </a:r>
          </a:p>
        </p:txBody>
      </p:sp>
      <p:sp>
        <p:nvSpPr>
          <p:cNvPr id="41" name="Espace réservé pour une image  38">
            <a:extLst>
              <a:ext uri="{FF2B5EF4-FFF2-40B4-BE49-F238E27FC236}">
                <a16:creationId xmlns:a16="http://schemas.microsoft.com/office/drawing/2014/main" id="{18D730FA-0454-B279-E470-7EEE528B6D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736506" y="2724150"/>
            <a:ext cx="1212431" cy="14097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2" name="Espace réservé du texte 36">
            <a:extLst>
              <a:ext uri="{FF2B5EF4-FFF2-40B4-BE49-F238E27FC236}">
                <a16:creationId xmlns:a16="http://schemas.microsoft.com/office/drawing/2014/main" id="{7690832F-6153-2AD2-3C33-EBD6B4F791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09559" y="4155470"/>
            <a:ext cx="1296390" cy="67400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rgbClr val="00008E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  <a:br>
              <a:rPr lang="fr-FR" dirty="0"/>
            </a:br>
            <a:r>
              <a:rPr lang="fr-FR" dirty="0"/>
              <a:t>NOM</a:t>
            </a:r>
          </a:p>
        </p:txBody>
      </p:sp>
      <p:sp>
        <p:nvSpPr>
          <p:cNvPr id="43" name="Espace réservé pour une image  38">
            <a:extLst>
              <a:ext uri="{FF2B5EF4-FFF2-40B4-BE49-F238E27FC236}">
                <a16:creationId xmlns:a16="http://schemas.microsoft.com/office/drawing/2014/main" id="{8C61F473-F1DF-5F5C-7422-5AD3AD02315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151539" y="2724150"/>
            <a:ext cx="1212431" cy="14097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4" name="Espace réservé du texte 36">
            <a:extLst>
              <a:ext uri="{FF2B5EF4-FFF2-40B4-BE49-F238E27FC236}">
                <a16:creationId xmlns:a16="http://schemas.microsoft.com/office/drawing/2014/main" id="{B587B02B-C1C6-11DB-F057-CBB7288A56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44072" y="4155470"/>
            <a:ext cx="1296390" cy="67400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rgbClr val="00008E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  <a:br>
              <a:rPr lang="fr-FR" dirty="0"/>
            </a:br>
            <a:r>
              <a:rPr lang="fr-FR" dirty="0"/>
              <a:t>NOM</a:t>
            </a:r>
          </a:p>
        </p:txBody>
      </p:sp>
      <p:sp>
        <p:nvSpPr>
          <p:cNvPr id="45" name="Espace réservé pour une image  38">
            <a:extLst>
              <a:ext uri="{FF2B5EF4-FFF2-40B4-BE49-F238E27FC236}">
                <a16:creationId xmlns:a16="http://schemas.microsoft.com/office/drawing/2014/main" id="{C3E3E692-8EEC-28AC-1AA3-546629CF6D0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786052" y="2724150"/>
            <a:ext cx="1212431" cy="14097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6" name="Espace réservé du texte 36">
            <a:extLst>
              <a:ext uri="{FF2B5EF4-FFF2-40B4-BE49-F238E27FC236}">
                <a16:creationId xmlns:a16="http://schemas.microsoft.com/office/drawing/2014/main" id="{A1847A34-BCB0-74B6-A988-C2CCA7F150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59105" y="4155470"/>
            <a:ext cx="1296390" cy="67400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rgbClr val="00008E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  <a:br>
              <a:rPr lang="fr-FR" dirty="0"/>
            </a:br>
            <a:r>
              <a:rPr lang="fr-FR" dirty="0"/>
              <a:t>NOM</a:t>
            </a:r>
          </a:p>
        </p:txBody>
      </p:sp>
      <p:sp>
        <p:nvSpPr>
          <p:cNvPr id="47" name="Espace réservé pour une image  38">
            <a:extLst>
              <a:ext uri="{FF2B5EF4-FFF2-40B4-BE49-F238E27FC236}">
                <a16:creationId xmlns:a16="http://schemas.microsoft.com/office/drawing/2014/main" id="{A4CC26E1-B2AA-05AA-A555-4091876E55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201085" y="2724150"/>
            <a:ext cx="1212431" cy="14097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8" name="Espace réservé du texte 36">
            <a:extLst>
              <a:ext uri="{FF2B5EF4-FFF2-40B4-BE49-F238E27FC236}">
                <a16:creationId xmlns:a16="http://schemas.microsoft.com/office/drawing/2014/main" id="{52B09028-B3B0-B6B2-0F7F-B2D08912B4F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74138" y="4155470"/>
            <a:ext cx="1296390" cy="67400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800" baseline="0">
                <a:solidFill>
                  <a:srgbClr val="00008E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  <a:br>
              <a:rPr lang="fr-FR" dirty="0"/>
            </a:br>
            <a:r>
              <a:rPr lang="fr-FR" dirty="0"/>
              <a:t>NOM</a:t>
            </a:r>
          </a:p>
        </p:txBody>
      </p:sp>
      <p:sp>
        <p:nvSpPr>
          <p:cNvPr id="49" name="Espace réservé pour une image  38">
            <a:extLst>
              <a:ext uri="{FF2B5EF4-FFF2-40B4-BE49-F238E27FC236}">
                <a16:creationId xmlns:a16="http://schemas.microsoft.com/office/drawing/2014/main" id="{5B0423EF-F5CE-E9A4-DE1F-75FDDB2C149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616118" y="2724150"/>
            <a:ext cx="1212431" cy="14097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7461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as cli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C3455AA-A053-0DE3-5BD5-083BF2DFC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1153" y="145068"/>
            <a:ext cx="3016793" cy="1288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2A7AF1-A813-C59C-CF13-234A1DF07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BB2D01E-6774-8814-F73C-B4FDEB2A6BFB}"/>
              </a:ext>
            </a:extLst>
          </p:cNvPr>
          <p:cNvSpPr txBox="1"/>
          <p:nvPr userDrawn="1"/>
        </p:nvSpPr>
        <p:spPr>
          <a:xfrm>
            <a:off x="333759" y="105552"/>
            <a:ext cx="298193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Séance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EXPERTS SANS FILET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FDAA3CC-FEDA-60E7-313D-0E4BBF0F1C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8805" y="3077935"/>
            <a:ext cx="4121388" cy="1509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i="1" dirty="0">
                <a:solidFill>
                  <a:srgbClr val="00008E"/>
                </a:solidFill>
              </a:rPr>
              <a:t>Modalité(s) d’imagerie</a:t>
            </a:r>
            <a:br>
              <a:rPr lang="fr-FR" sz="2800" i="1" dirty="0">
                <a:solidFill>
                  <a:srgbClr val="00008E"/>
                </a:solidFill>
              </a:rPr>
            </a:br>
            <a:r>
              <a:rPr lang="fr-FR" sz="2800" i="1" dirty="0">
                <a:solidFill>
                  <a:srgbClr val="00008E"/>
                </a:solidFill>
              </a:rPr>
              <a:t>Ex. : Scanner TAP, IRM cérébrale…)  </a:t>
            </a:r>
          </a:p>
        </p:txBody>
      </p:sp>
    </p:spTree>
    <p:extLst>
      <p:ext uri="{BB962C8B-B14F-4D97-AF65-F5344CB8AC3E}">
        <p14:creationId xmlns:p14="http://schemas.microsoft.com/office/powerpoint/2010/main" val="378531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Votre diagnostic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598721-8A25-7F49-A441-63BE35E5D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1153" y="145068"/>
            <a:ext cx="3016793" cy="1288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98193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Séance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EXPERTS SANS FILET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96813F-3229-350B-8455-1C16D5E1CFA7}"/>
              </a:ext>
            </a:extLst>
          </p:cNvPr>
          <p:cNvSpPr txBox="1"/>
          <p:nvPr userDrawn="1"/>
        </p:nvSpPr>
        <p:spPr>
          <a:xfrm>
            <a:off x="1730830" y="3044279"/>
            <a:ext cx="8395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cap="all" baseline="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diagnostic ?</a:t>
            </a:r>
          </a:p>
        </p:txBody>
      </p:sp>
      <p:pic>
        <p:nvPicPr>
          <p:cNvPr id="9" name="Image 8" descr="Une image contenant habits, personne, manche, debout&#10;&#10;Le contenu généré par l’IA peut être incorrect.">
            <a:extLst>
              <a:ext uri="{FF2B5EF4-FFF2-40B4-BE49-F238E27FC236}">
                <a16:creationId xmlns:a16="http://schemas.microsoft.com/office/drawing/2014/main" id="{E87F9CCD-977A-50C2-FA45-658509EB27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043" y="3976243"/>
            <a:ext cx="1030007" cy="28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Imag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598721-8A25-7F49-A441-63BE35E5D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1153" y="145068"/>
            <a:ext cx="3016793" cy="1288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98193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Séance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EXPERTS SANS FILET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F86ED9-F71C-18AB-9FA2-425DCD56AF56}"/>
              </a:ext>
            </a:extLst>
          </p:cNvPr>
          <p:cNvSpPr txBox="1"/>
          <p:nvPr userDrawn="1"/>
        </p:nvSpPr>
        <p:spPr>
          <a:xfrm>
            <a:off x="1283153" y="614427"/>
            <a:ext cx="96256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0" i="0" cap="all" baseline="0" dirty="0">
                <a:solidFill>
                  <a:srgbClr val="00008E"/>
                </a:solidFill>
                <a:latin typeface="+mj-lt"/>
              </a:rPr>
              <a:t>Images clés du diagnostic</a:t>
            </a:r>
          </a:p>
        </p:txBody>
      </p:sp>
    </p:spTree>
    <p:extLst>
      <p:ext uri="{BB962C8B-B14F-4D97-AF65-F5344CB8AC3E}">
        <p14:creationId xmlns:p14="http://schemas.microsoft.com/office/powerpoint/2010/main" val="329556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Ré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598721-8A25-7F49-A441-63BE35E5D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1153" y="145068"/>
            <a:ext cx="3016793" cy="1288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BBAC37-3FF7-A5DE-8A4F-A5068C2E6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2371" y="0"/>
            <a:ext cx="962954" cy="9761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B22A0B7-119E-78B3-1035-E123275D86CE}"/>
              </a:ext>
            </a:extLst>
          </p:cNvPr>
          <p:cNvSpPr txBox="1"/>
          <p:nvPr userDrawn="1"/>
        </p:nvSpPr>
        <p:spPr>
          <a:xfrm>
            <a:off x="333759" y="105552"/>
            <a:ext cx="2981935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cap="all" dirty="0">
                <a:solidFill>
                  <a:srgbClr val="002060"/>
                </a:solidFill>
                <a:latin typeface="Aptos" panose="020B0004020202020204" pitchFamily="34" charset="0"/>
              </a:rPr>
              <a:t>Séance</a:t>
            </a:r>
          </a:p>
          <a:p>
            <a:r>
              <a:rPr lang="fr-FR" sz="1400" b="1" cap="all" dirty="0">
                <a:solidFill>
                  <a:srgbClr val="002060"/>
                </a:solidFill>
                <a:latin typeface="Aptos" panose="020B0004020202020204" pitchFamily="34" charset="0"/>
              </a:rPr>
              <a:t>LES EXPERTS SANS FILET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869FFE5-D3A0-8B56-1570-14663342B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243" y="668588"/>
            <a:ext cx="10515600" cy="694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400" baseline="0">
                <a:solidFill>
                  <a:srgbClr val="00008E"/>
                </a:solidFill>
              </a:defRPr>
            </a:lvl1pPr>
          </a:lstStyle>
          <a:p>
            <a:r>
              <a:rPr lang="fr-FR" dirty="0"/>
              <a:t>ENTREZ ICI VOTRE DIAGNOSTIC</a:t>
            </a:r>
          </a:p>
        </p:txBody>
      </p:sp>
    </p:spTree>
    <p:extLst>
      <p:ext uri="{BB962C8B-B14F-4D97-AF65-F5344CB8AC3E}">
        <p14:creationId xmlns:p14="http://schemas.microsoft.com/office/powerpoint/2010/main" val="308034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4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452BB-8DB9-BD90-2C1C-4330403CC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F09C01-17EC-ACCB-0E1B-FC91AF318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93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34A0-0F26-6756-A358-527F28238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1094D-BE33-508B-A9F7-826F0C57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E324A-B0AF-F9A4-5F17-E7BC1CEAAEDD}"/>
              </a:ext>
            </a:extLst>
          </p:cNvPr>
          <p:cNvSpPr txBox="1">
            <a:spLocks/>
          </p:cNvSpPr>
          <p:nvPr/>
        </p:nvSpPr>
        <p:spPr>
          <a:xfrm>
            <a:off x="6915807" y="4731455"/>
            <a:ext cx="5055475" cy="147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008E"/>
                </a:solidFill>
              </a:rPr>
              <a:t>Traitement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00008E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90755E-ED71-386D-37B6-FAF99C24234E}"/>
              </a:ext>
            </a:extLst>
          </p:cNvPr>
          <p:cNvSpPr txBox="1"/>
          <p:nvPr/>
        </p:nvSpPr>
        <p:spPr>
          <a:xfrm>
            <a:off x="1244392" y="2115847"/>
            <a:ext cx="41912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000" b="1" dirty="0">
                <a:solidFill>
                  <a:srgbClr val="00008E"/>
                </a:solidFill>
              </a:rPr>
              <a:t>Epidémiologie :</a:t>
            </a:r>
            <a:endParaRPr lang="fr-FR" sz="2000" dirty="0">
              <a:solidFill>
                <a:srgbClr val="00008E"/>
              </a:solidFill>
            </a:endParaRP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  <a:effectLst/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5AC218-EAC3-53B4-4AAD-4D79F66636B4}"/>
              </a:ext>
            </a:extLst>
          </p:cNvPr>
          <p:cNvSpPr txBox="1"/>
          <p:nvPr/>
        </p:nvSpPr>
        <p:spPr>
          <a:xfrm>
            <a:off x="7127182" y="2119961"/>
            <a:ext cx="5064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Imagerie :</a:t>
            </a:r>
            <a:endParaRPr lang="fr-FR" sz="2000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B54CC3-0606-CEBB-72AB-288161D9E14C}"/>
              </a:ext>
            </a:extLst>
          </p:cNvPr>
          <p:cNvSpPr txBox="1"/>
          <p:nvPr/>
        </p:nvSpPr>
        <p:spPr>
          <a:xfrm>
            <a:off x="1244392" y="3881162"/>
            <a:ext cx="469057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Clinique :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E0C4F7-FEC2-92F6-A34E-7CB09EAECC41}"/>
              </a:ext>
            </a:extLst>
          </p:cNvPr>
          <p:cNvSpPr/>
          <p:nvPr/>
        </p:nvSpPr>
        <p:spPr>
          <a:xfrm>
            <a:off x="171920" y="3814030"/>
            <a:ext cx="5789316" cy="2826862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E2BDA-2032-83C5-813B-8F1A88E62112}"/>
              </a:ext>
            </a:extLst>
          </p:cNvPr>
          <p:cNvSpPr/>
          <p:nvPr/>
        </p:nvSpPr>
        <p:spPr>
          <a:xfrm>
            <a:off x="171920" y="1946006"/>
            <a:ext cx="5789316" cy="1650584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73B82-FAAF-238B-9EA0-69064BFF93F0}"/>
              </a:ext>
            </a:extLst>
          </p:cNvPr>
          <p:cNvSpPr/>
          <p:nvPr/>
        </p:nvSpPr>
        <p:spPr>
          <a:xfrm>
            <a:off x="6109368" y="1933850"/>
            <a:ext cx="5908234" cy="2476167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30642F-0C32-9C65-1604-1F02B20B7FD6}"/>
              </a:ext>
            </a:extLst>
          </p:cNvPr>
          <p:cNvSpPr/>
          <p:nvPr/>
        </p:nvSpPr>
        <p:spPr>
          <a:xfrm>
            <a:off x="6109368" y="4541435"/>
            <a:ext cx="5908234" cy="2099458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1355196-D16A-63D0-36A4-852ED6DAB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0" y="2001486"/>
            <a:ext cx="701770" cy="9139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57C6CD-849D-A0F2-F56B-BBA99F732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0" y="3919411"/>
            <a:ext cx="819264" cy="781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31CD1F-7FA1-3224-C433-8B601B136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96" y="2001989"/>
            <a:ext cx="860689" cy="826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B8EB20-3294-BBDF-3E97-27FF89628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227" y="4600037"/>
            <a:ext cx="705888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42ACE-DF31-B02E-468F-413DCF625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17816AF-6358-B66B-3377-F956A48C5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2B0963-C5B1-12E8-656D-B17AE944BC04}"/>
              </a:ext>
            </a:extLst>
          </p:cNvPr>
          <p:cNvSpPr txBox="1"/>
          <p:nvPr/>
        </p:nvSpPr>
        <p:spPr>
          <a:xfrm>
            <a:off x="1065726" y="2350064"/>
            <a:ext cx="4801674" cy="310854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8E"/>
                </a:solidFill>
              </a:rPr>
              <a:t>Patient de XX ans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ATCD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Clinique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i="1" dirty="0">
                <a:solidFill>
                  <a:srgbClr val="00008E"/>
                </a:solidFill>
              </a:rPr>
              <a:t>Autre information…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09BD10-33AC-C17D-8B15-276A1B5EC265}"/>
              </a:ext>
            </a:extLst>
          </p:cNvPr>
          <p:cNvSpPr txBox="1"/>
          <p:nvPr/>
        </p:nvSpPr>
        <p:spPr>
          <a:xfrm>
            <a:off x="2816062" y="801507"/>
            <a:ext cx="56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Cas N°3</a:t>
            </a:r>
          </a:p>
        </p:txBody>
      </p:sp>
    </p:spTree>
    <p:extLst>
      <p:ext uri="{BB962C8B-B14F-4D97-AF65-F5344CB8AC3E}">
        <p14:creationId xmlns:p14="http://schemas.microsoft.com/office/powerpoint/2010/main" val="297070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8376A-F88A-80B4-94FB-1F90A380A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7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2FD5D-D0D6-E40E-9D1F-E8A3A4304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12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BDE8-E9A2-2B16-D8E5-52BDFDDC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293EA-4AAE-001F-2A8E-C6BE25D4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27C1D9-9780-0AAD-5D4D-3AC5C73F1692}"/>
              </a:ext>
            </a:extLst>
          </p:cNvPr>
          <p:cNvSpPr txBox="1">
            <a:spLocks/>
          </p:cNvSpPr>
          <p:nvPr/>
        </p:nvSpPr>
        <p:spPr>
          <a:xfrm>
            <a:off x="6915807" y="4731455"/>
            <a:ext cx="5055475" cy="147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008E"/>
                </a:solidFill>
              </a:rPr>
              <a:t>Traitement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00008E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607D1E-91B0-7949-5225-ECD25EEA93CE}"/>
              </a:ext>
            </a:extLst>
          </p:cNvPr>
          <p:cNvSpPr txBox="1"/>
          <p:nvPr/>
        </p:nvSpPr>
        <p:spPr>
          <a:xfrm>
            <a:off x="1244392" y="2115847"/>
            <a:ext cx="41912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000" b="1" dirty="0">
                <a:solidFill>
                  <a:srgbClr val="00008E"/>
                </a:solidFill>
              </a:rPr>
              <a:t>Epidémiologie :</a:t>
            </a:r>
            <a:endParaRPr lang="fr-FR" sz="2000" dirty="0">
              <a:solidFill>
                <a:srgbClr val="00008E"/>
              </a:solidFill>
            </a:endParaRP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  <a:effectLst/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B4EA4D-3810-5A32-D0DD-2F34A7E2FB98}"/>
              </a:ext>
            </a:extLst>
          </p:cNvPr>
          <p:cNvSpPr txBox="1"/>
          <p:nvPr/>
        </p:nvSpPr>
        <p:spPr>
          <a:xfrm>
            <a:off x="7127182" y="2119961"/>
            <a:ext cx="5064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Imagerie :</a:t>
            </a:r>
            <a:endParaRPr lang="fr-FR" sz="2000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5B8CCE-24CD-0607-3C68-5F3CC5EA411A}"/>
              </a:ext>
            </a:extLst>
          </p:cNvPr>
          <p:cNvSpPr txBox="1"/>
          <p:nvPr/>
        </p:nvSpPr>
        <p:spPr>
          <a:xfrm>
            <a:off x="1244392" y="3881162"/>
            <a:ext cx="469057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Clinique :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E3707-0DBF-A0BB-4641-2F9C07946FFA}"/>
              </a:ext>
            </a:extLst>
          </p:cNvPr>
          <p:cNvSpPr/>
          <p:nvPr/>
        </p:nvSpPr>
        <p:spPr>
          <a:xfrm>
            <a:off x="171920" y="3814030"/>
            <a:ext cx="5789316" cy="2826862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C60E5-412F-572F-E4AB-7A4C0A908DD3}"/>
              </a:ext>
            </a:extLst>
          </p:cNvPr>
          <p:cNvSpPr/>
          <p:nvPr/>
        </p:nvSpPr>
        <p:spPr>
          <a:xfrm>
            <a:off x="171920" y="1946006"/>
            <a:ext cx="5789316" cy="1650584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B4F7F-FFF1-8D2C-66D5-E550CD5617AF}"/>
              </a:ext>
            </a:extLst>
          </p:cNvPr>
          <p:cNvSpPr/>
          <p:nvPr/>
        </p:nvSpPr>
        <p:spPr>
          <a:xfrm>
            <a:off x="6109368" y="1933850"/>
            <a:ext cx="5908234" cy="2476167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AD8E45-8DEB-1B0D-5661-5D949A17D714}"/>
              </a:ext>
            </a:extLst>
          </p:cNvPr>
          <p:cNvSpPr/>
          <p:nvPr/>
        </p:nvSpPr>
        <p:spPr>
          <a:xfrm>
            <a:off x="6109368" y="4541435"/>
            <a:ext cx="5908234" cy="2099458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F955E40-B1A5-5006-886B-2DD6B41D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0" y="2001486"/>
            <a:ext cx="701770" cy="9139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11052C7-D8B3-FA4C-E470-9C925A70A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0" y="3919411"/>
            <a:ext cx="819264" cy="781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50E657-FAFD-DD07-B8BE-98F7C5CA7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96" y="2001989"/>
            <a:ext cx="860689" cy="826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48FD76-86A6-4657-ADE5-BAF658C6D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227" y="4600037"/>
            <a:ext cx="705888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011F-6458-8A8B-BD7D-62129FD31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6063CC-E266-B413-8B24-58CFAD9FB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913DB4-6183-5064-9DCE-8B5C1BF30D0F}"/>
              </a:ext>
            </a:extLst>
          </p:cNvPr>
          <p:cNvSpPr txBox="1"/>
          <p:nvPr/>
        </p:nvSpPr>
        <p:spPr>
          <a:xfrm>
            <a:off x="1065726" y="2350064"/>
            <a:ext cx="4801674" cy="310854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8E"/>
                </a:solidFill>
              </a:rPr>
              <a:t>Patient de XX ans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ATCD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Clinique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i="1" dirty="0">
                <a:solidFill>
                  <a:srgbClr val="00008E"/>
                </a:solidFill>
              </a:rPr>
              <a:t>Autre information…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302215-8F45-C9ED-3CE3-1E0477BF2BBF}"/>
              </a:ext>
            </a:extLst>
          </p:cNvPr>
          <p:cNvSpPr txBox="1"/>
          <p:nvPr/>
        </p:nvSpPr>
        <p:spPr>
          <a:xfrm>
            <a:off x="2816062" y="801507"/>
            <a:ext cx="56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Cas N°</a:t>
            </a:r>
            <a:r>
              <a:rPr lang="fr-FR" sz="4400" b="1" cap="all" dirty="0">
                <a:solidFill>
                  <a:srgbClr val="00008E"/>
                </a:solidFill>
                <a:latin typeface="Aptos" panose="020B0004020202020204" pitchFamily="34" charset="0"/>
              </a:rPr>
              <a:t>4</a:t>
            </a:r>
            <a:endParaRPr lang="fr-FR" sz="4400" b="1" cap="all" baseline="0" dirty="0">
              <a:solidFill>
                <a:srgbClr val="00008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9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3473A-8179-57BE-C178-9A28C27AD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10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BD4C-B702-A239-749B-AB724A77A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86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1F31C-BEE8-4816-52C7-5A02F3D0A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EC8D7-DC65-E24B-FEFE-843F47CC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85B83-6B4E-9B4E-8835-AF88CB947DCE}"/>
              </a:ext>
            </a:extLst>
          </p:cNvPr>
          <p:cNvSpPr txBox="1">
            <a:spLocks/>
          </p:cNvSpPr>
          <p:nvPr/>
        </p:nvSpPr>
        <p:spPr>
          <a:xfrm>
            <a:off x="6915807" y="4731455"/>
            <a:ext cx="5055475" cy="147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008E"/>
                </a:solidFill>
              </a:rPr>
              <a:t>Traitement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00008E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BCAFE3-1E63-FBA2-E6D3-7B7EC2540346}"/>
              </a:ext>
            </a:extLst>
          </p:cNvPr>
          <p:cNvSpPr txBox="1"/>
          <p:nvPr/>
        </p:nvSpPr>
        <p:spPr>
          <a:xfrm>
            <a:off x="1244392" y="2115847"/>
            <a:ext cx="41912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000" b="1" dirty="0">
                <a:solidFill>
                  <a:srgbClr val="00008E"/>
                </a:solidFill>
              </a:rPr>
              <a:t>Epidémiologie :</a:t>
            </a:r>
            <a:endParaRPr lang="fr-FR" sz="2000" dirty="0">
              <a:solidFill>
                <a:srgbClr val="00008E"/>
              </a:solidFill>
            </a:endParaRP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  <a:effectLst/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AE027C-2B43-98F9-0776-293E29B1F76D}"/>
              </a:ext>
            </a:extLst>
          </p:cNvPr>
          <p:cNvSpPr txBox="1"/>
          <p:nvPr/>
        </p:nvSpPr>
        <p:spPr>
          <a:xfrm>
            <a:off x="7127182" y="2119961"/>
            <a:ext cx="5064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Imagerie :</a:t>
            </a:r>
            <a:endParaRPr lang="fr-FR" sz="2000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44739A-E2B8-762E-1B6C-D53D85A72AC6}"/>
              </a:ext>
            </a:extLst>
          </p:cNvPr>
          <p:cNvSpPr txBox="1"/>
          <p:nvPr/>
        </p:nvSpPr>
        <p:spPr>
          <a:xfrm>
            <a:off x="1244392" y="3881162"/>
            <a:ext cx="469057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Clinique :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D6C6E-EFC2-8FB4-512A-9C11FE8BEFA0}"/>
              </a:ext>
            </a:extLst>
          </p:cNvPr>
          <p:cNvSpPr/>
          <p:nvPr/>
        </p:nvSpPr>
        <p:spPr>
          <a:xfrm>
            <a:off x="171920" y="3814030"/>
            <a:ext cx="5789316" cy="2826862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191FE0-4269-BC45-0D51-E6F96492178B}"/>
              </a:ext>
            </a:extLst>
          </p:cNvPr>
          <p:cNvSpPr/>
          <p:nvPr/>
        </p:nvSpPr>
        <p:spPr>
          <a:xfrm>
            <a:off x="171920" y="1946006"/>
            <a:ext cx="5789316" cy="1650584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1B278-5F1D-FEAE-E113-51F68E21B0CE}"/>
              </a:ext>
            </a:extLst>
          </p:cNvPr>
          <p:cNvSpPr/>
          <p:nvPr/>
        </p:nvSpPr>
        <p:spPr>
          <a:xfrm>
            <a:off x="6109368" y="1933850"/>
            <a:ext cx="5908234" cy="2476167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AD634-1414-7B31-A8E3-A26CB33B0A77}"/>
              </a:ext>
            </a:extLst>
          </p:cNvPr>
          <p:cNvSpPr/>
          <p:nvPr/>
        </p:nvSpPr>
        <p:spPr>
          <a:xfrm>
            <a:off x="6109368" y="4541435"/>
            <a:ext cx="5908234" cy="2099458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48C84D2-B6B3-D6D4-DA97-2E11E687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0" y="2001486"/>
            <a:ext cx="701770" cy="9139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A6A4D7-A456-F862-D26F-5A88B652E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0" y="3919411"/>
            <a:ext cx="819264" cy="781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9BF739-8750-499A-BEE0-5A247431B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96" y="2001989"/>
            <a:ext cx="860689" cy="826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69E6BD0-2024-47BE-DC4E-539888686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227" y="4600037"/>
            <a:ext cx="705888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A6A82-A6E7-026C-FE49-184BA5873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8265BED-51F7-5094-6B89-A36647B0A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7E0E26-ADF3-BAE3-2666-BD38E251422A}"/>
              </a:ext>
            </a:extLst>
          </p:cNvPr>
          <p:cNvSpPr txBox="1"/>
          <p:nvPr/>
        </p:nvSpPr>
        <p:spPr>
          <a:xfrm>
            <a:off x="1065726" y="2350064"/>
            <a:ext cx="4801674" cy="310854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8E"/>
                </a:solidFill>
              </a:rPr>
              <a:t>Patient de XX ans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ATCD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Clinique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i="1" dirty="0">
                <a:solidFill>
                  <a:srgbClr val="00008E"/>
                </a:solidFill>
              </a:rPr>
              <a:t>Autre information…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38C6B8-3B60-644E-76E2-EA3CCBC83F25}"/>
              </a:ext>
            </a:extLst>
          </p:cNvPr>
          <p:cNvSpPr txBox="1"/>
          <p:nvPr/>
        </p:nvSpPr>
        <p:spPr>
          <a:xfrm>
            <a:off x="2816062" y="801507"/>
            <a:ext cx="56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Cas N°</a:t>
            </a:r>
            <a:r>
              <a:rPr lang="fr-FR" sz="4400" b="1" cap="all" dirty="0">
                <a:solidFill>
                  <a:srgbClr val="00008E"/>
                </a:solidFill>
                <a:latin typeface="Aptos" panose="020B0004020202020204" pitchFamily="34" charset="0"/>
              </a:rPr>
              <a:t>5</a:t>
            </a:r>
            <a:endParaRPr lang="fr-FR" sz="4400" b="1" cap="all" baseline="0" dirty="0">
              <a:solidFill>
                <a:srgbClr val="00008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2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2C2766-581E-6D94-5AE4-4123A0CE7F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5786CC3-A7F5-3101-3068-FC794C4F4A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33A511-FAE0-A078-45BF-1294AAFFC7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B03D196-6F02-F677-0A98-D93F8BC9778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8749B4B-F6AE-0905-1AB2-6C92964FE3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8E3B555F-E29E-8A31-C0C6-677EAE2068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9F22554-9F4A-0847-0756-4150711D17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FD8C862E-079B-172C-E916-8AD50BAC4E9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7DD96A-DC07-4991-97D4-91D3598996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D620C92E-F1A1-F7F9-D73D-EDFF4F9E415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A3B5C63-CDF0-B83D-3FE2-52578A35A7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4ECD0BA2-C340-83D6-63DF-31E96A3FC7E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384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9897-2004-68FC-970C-D6282888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45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9A98D-88DD-8AA4-F7D8-C429869D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24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F226F-5A59-C22B-1F16-77B202DE4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2943E-D901-C296-7E0A-8F6D425E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F36100-CD8B-09C5-8E2C-E5146340F4C7}"/>
              </a:ext>
            </a:extLst>
          </p:cNvPr>
          <p:cNvSpPr txBox="1">
            <a:spLocks/>
          </p:cNvSpPr>
          <p:nvPr/>
        </p:nvSpPr>
        <p:spPr>
          <a:xfrm>
            <a:off x="6915807" y="4731455"/>
            <a:ext cx="5055475" cy="147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008E"/>
                </a:solidFill>
              </a:rPr>
              <a:t>Traitement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00008E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BBD831-BF37-6DCC-BBB0-60511FD23290}"/>
              </a:ext>
            </a:extLst>
          </p:cNvPr>
          <p:cNvSpPr txBox="1"/>
          <p:nvPr/>
        </p:nvSpPr>
        <p:spPr>
          <a:xfrm>
            <a:off x="1244392" y="2115847"/>
            <a:ext cx="41912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000" b="1" dirty="0">
                <a:solidFill>
                  <a:srgbClr val="00008E"/>
                </a:solidFill>
              </a:rPr>
              <a:t>Epidémiologie :</a:t>
            </a:r>
            <a:endParaRPr lang="fr-FR" sz="2000" dirty="0">
              <a:solidFill>
                <a:srgbClr val="00008E"/>
              </a:solidFill>
            </a:endParaRP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  <a:effectLst/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FD3A2A-1EFF-EC31-90B2-AB27A16A3F24}"/>
              </a:ext>
            </a:extLst>
          </p:cNvPr>
          <p:cNvSpPr txBox="1"/>
          <p:nvPr/>
        </p:nvSpPr>
        <p:spPr>
          <a:xfrm>
            <a:off x="7127182" y="2119961"/>
            <a:ext cx="5064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Imagerie :</a:t>
            </a:r>
            <a:endParaRPr lang="fr-FR" sz="2000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8043A2-EFFF-D39C-90F6-73DDE93DE804}"/>
              </a:ext>
            </a:extLst>
          </p:cNvPr>
          <p:cNvSpPr txBox="1"/>
          <p:nvPr/>
        </p:nvSpPr>
        <p:spPr>
          <a:xfrm>
            <a:off x="1244392" y="3881162"/>
            <a:ext cx="469057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Clinique :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7BFF3-7F14-7627-1E14-15861EEDFB04}"/>
              </a:ext>
            </a:extLst>
          </p:cNvPr>
          <p:cNvSpPr/>
          <p:nvPr/>
        </p:nvSpPr>
        <p:spPr>
          <a:xfrm>
            <a:off x="171920" y="3814030"/>
            <a:ext cx="5789316" cy="2826862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2AE8E-09E7-1012-E12F-237CB7D8E522}"/>
              </a:ext>
            </a:extLst>
          </p:cNvPr>
          <p:cNvSpPr/>
          <p:nvPr/>
        </p:nvSpPr>
        <p:spPr>
          <a:xfrm>
            <a:off x="171920" y="1946006"/>
            <a:ext cx="5789316" cy="1650584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86C600-D04F-C0D5-1300-84B0C185AA1E}"/>
              </a:ext>
            </a:extLst>
          </p:cNvPr>
          <p:cNvSpPr/>
          <p:nvPr/>
        </p:nvSpPr>
        <p:spPr>
          <a:xfrm>
            <a:off x="6109368" y="1933850"/>
            <a:ext cx="5908234" cy="2476167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7DC4E-8FAC-62C1-39ED-C9634829076E}"/>
              </a:ext>
            </a:extLst>
          </p:cNvPr>
          <p:cNvSpPr/>
          <p:nvPr/>
        </p:nvSpPr>
        <p:spPr>
          <a:xfrm>
            <a:off x="6109368" y="4541435"/>
            <a:ext cx="5908234" cy="2099458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CF23E0-666A-FBE5-8EA2-8D0B5382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0" y="2001486"/>
            <a:ext cx="701770" cy="9139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7A20E1-36AB-126B-4492-D84359F42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0" y="3919411"/>
            <a:ext cx="819264" cy="781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868B4A-20D3-8E89-71A2-DE887236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96" y="2001989"/>
            <a:ext cx="860689" cy="826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376A23-B149-A0A0-11CE-98B597FED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227" y="4600037"/>
            <a:ext cx="705888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4482F-45A3-B6D7-8D07-A0B6B104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7DE2314-B4BB-02B0-B04D-B3CA808D5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2DA73B-97A1-DF1C-E6F9-0F0BAD2344EC}"/>
              </a:ext>
            </a:extLst>
          </p:cNvPr>
          <p:cNvSpPr txBox="1"/>
          <p:nvPr/>
        </p:nvSpPr>
        <p:spPr>
          <a:xfrm>
            <a:off x="1065726" y="2350064"/>
            <a:ext cx="4801674" cy="310854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8E"/>
                </a:solidFill>
              </a:rPr>
              <a:t>Patient de XX ans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ATCD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Clinique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i="1" dirty="0">
                <a:solidFill>
                  <a:srgbClr val="00008E"/>
                </a:solidFill>
              </a:rPr>
              <a:t>Autre information…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6A0F2E-7A6A-43FE-08C2-24A3539A3D4D}"/>
              </a:ext>
            </a:extLst>
          </p:cNvPr>
          <p:cNvSpPr txBox="1"/>
          <p:nvPr/>
        </p:nvSpPr>
        <p:spPr>
          <a:xfrm>
            <a:off x="2816062" y="801507"/>
            <a:ext cx="56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Cas N°6</a:t>
            </a:r>
          </a:p>
        </p:txBody>
      </p:sp>
    </p:spTree>
    <p:extLst>
      <p:ext uri="{BB962C8B-B14F-4D97-AF65-F5344CB8AC3E}">
        <p14:creationId xmlns:p14="http://schemas.microsoft.com/office/powerpoint/2010/main" val="45887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54429-D78A-22FC-EA4E-BC46AAAD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41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C62E-8958-9A19-99D4-18C132A5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1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E10B-EA71-21FD-5FB3-3A799B27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0A18F-8191-598C-41EC-175A1E4A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F7BC40-C42D-17A5-A9F3-BE11456C30F8}"/>
              </a:ext>
            </a:extLst>
          </p:cNvPr>
          <p:cNvSpPr txBox="1">
            <a:spLocks/>
          </p:cNvSpPr>
          <p:nvPr/>
        </p:nvSpPr>
        <p:spPr>
          <a:xfrm>
            <a:off x="6915807" y="4731455"/>
            <a:ext cx="5055475" cy="147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008E"/>
                </a:solidFill>
              </a:rPr>
              <a:t>Traitement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00008E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9CE697-A3A3-6DB2-12BA-2C078B8BA9BA}"/>
              </a:ext>
            </a:extLst>
          </p:cNvPr>
          <p:cNvSpPr txBox="1"/>
          <p:nvPr/>
        </p:nvSpPr>
        <p:spPr>
          <a:xfrm>
            <a:off x="1244392" y="2115847"/>
            <a:ext cx="41912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000" b="1" dirty="0">
                <a:solidFill>
                  <a:srgbClr val="00008E"/>
                </a:solidFill>
              </a:rPr>
              <a:t>Epidémiologie :</a:t>
            </a:r>
            <a:endParaRPr lang="fr-FR" sz="2000" dirty="0">
              <a:solidFill>
                <a:srgbClr val="00008E"/>
              </a:solidFill>
            </a:endParaRP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  <a:effectLst/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F5C64F-105C-88CE-6500-E4E5939FED32}"/>
              </a:ext>
            </a:extLst>
          </p:cNvPr>
          <p:cNvSpPr txBox="1"/>
          <p:nvPr/>
        </p:nvSpPr>
        <p:spPr>
          <a:xfrm>
            <a:off x="7127182" y="2119961"/>
            <a:ext cx="5064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Imagerie :</a:t>
            </a:r>
            <a:endParaRPr lang="fr-FR" sz="2000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96A04B-F005-0DCA-DC74-F03581C56C2C}"/>
              </a:ext>
            </a:extLst>
          </p:cNvPr>
          <p:cNvSpPr txBox="1"/>
          <p:nvPr/>
        </p:nvSpPr>
        <p:spPr>
          <a:xfrm>
            <a:off x="1244392" y="3881162"/>
            <a:ext cx="469057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Clinique :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9F01C-85A5-3792-E926-EBDE220CA26C}"/>
              </a:ext>
            </a:extLst>
          </p:cNvPr>
          <p:cNvSpPr/>
          <p:nvPr/>
        </p:nvSpPr>
        <p:spPr>
          <a:xfrm>
            <a:off x="171920" y="3814030"/>
            <a:ext cx="5789316" cy="2826862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76EF4-C898-8EA5-5D9C-F74C5D6F62FB}"/>
              </a:ext>
            </a:extLst>
          </p:cNvPr>
          <p:cNvSpPr/>
          <p:nvPr/>
        </p:nvSpPr>
        <p:spPr>
          <a:xfrm>
            <a:off x="171920" y="1946006"/>
            <a:ext cx="5789316" cy="1650584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43CBE-41B1-8F6E-AFDF-17F1E951C4D6}"/>
              </a:ext>
            </a:extLst>
          </p:cNvPr>
          <p:cNvSpPr/>
          <p:nvPr/>
        </p:nvSpPr>
        <p:spPr>
          <a:xfrm>
            <a:off x="6109368" y="1933850"/>
            <a:ext cx="5908234" cy="2476167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DA3DA-76E1-F58C-A80B-AA6BC6F7E858}"/>
              </a:ext>
            </a:extLst>
          </p:cNvPr>
          <p:cNvSpPr/>
          <p:nvPr/>
        </p:nvSpPr>
        <p:spPr>
          <a:xfrm>
            <a:off x="6109368" y="4541435"/>
            <a:ext cx="5908234" cy="2099458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7A6EAA8-C617-D988-1144-E5F25DD8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0" y="2001486"/>
            <a:ext cx="701770" cy="9139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901A76-0930-8753-1F43-941D823A9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0" y="3919411"/>
            <a:ext cx="819264" cy="781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C3AF8B-2492-9350-71BA-456387D6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96" y="2001989"/>
            <a:ext cx="860689" cy="826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AA2108-5CE6-5D18-1D09-44167E4D6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227" y="4600037"/>
            <a:ext cx="705888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D4C599-771B-B822-D71C-9D21238CF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955EDF-7D39-9056-C823-8849A318A804}"/>
              </a:ext>
            </a:extLst>
          </p:cNvPr>
          <p:cNvSpPr txBox="1"/>
          <p:nvPr/>
        </p:nvSpPr>
        <p:spPr>
          <a:xfrm>
            <a:off x="1065726" y="2350064"/>
            <a:ext cx="4801674" cy="310854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8E"/>
                </a:solidFill>
              </a:rPr>
              <a:t>Patient de XX ans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ATCD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Clinique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i="1" dirty="0">
                <a:solidFill>
                  <a:srgbClr val="00008E"/>
                </a:solidFill>
              </a:rPr>
              <a:t>Autre information…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AD6527-6751-968D-A725-96D8AAAA7A31}"/>
              </a:ext>
            </a:extLst>
          </p:cNvPr>
          <p:cNvSpPr txBox="1"/>
          <p:nvPr/>
        </p:nvSpPr>
        <p:spPr>
          <a:xfrm>
            <a:off x="2816062" y="801507"/>
            <a:ext cx="56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Cas N°1</a:t>
            </a:r>
          </a:p>
        </p:txBody>
      </p:sp>
    </p:spTree>
    <p:extLst>
      <p:ext uri="{BB962C8B-B14F-4D97-AF65-F5344CB8AC3E}">
        <p14:creationId xmlns:p14="http://schemas.microsoft.com/office/powerpoint/2010/main" val="127818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33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7386E-3700-44FA-2EC2-32AA3E13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9A698-85C9-5C60-E320-1D2614D53687}"/>
              </a:ext>
            </a:extLst>
          </p:cNvPr>
          <p:cNvSpPr txBox="1">
            <a:spLocks/>
          </p:cNvSpPr>
          <p:nvPr/>
        </p:nvSpPr>
        <p:spPr>
          <a:xfrm>
            <a:off x="6915807" y="4731455"/>
            <a:ext cx="5055475" cy="1477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008E"/>
                </a:solidFill>
              </a:rPr>
              <a:t>Traitement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00008E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D4C023-87C4-E7E2-4B42-2C25352399A7}"/>
              </a:ext>
            </a:extLst>
          </p:cNvPr>
          <p:cNvSpPr txBox="1"/>
          <p:nvPr/>
        </p:nvSpPr>
        <p:spPr>
          <a:xfrm>
            <a:off x="1244392" y="2115847"/>
            <a:ext cx="419126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000" b="1" dirty="0">
                <a:solidFill>
                  <a:srgbClr val="00008E"/>
                </a:solidFill>
              </a:rPr>
              <a:t>Epidémiologie :</a:t>
            </a:r>
            <a:endParaRPr lang="fr-FR" sz="2000" dirty="0">
              <a:solidFill>
                <a:srgbClr val="00008E"/>
              </a:solidFill>
            </a:endParaRP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  <a:effectLst/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C97663-F999-8841-B02B-7E6FDB899D59}"/>
              </a:ext>
            </a:extLst>
          </p:cNvPr>
          <p:cNvSpPr txBox="1"/>
          <p:nvPr/>
        </p:nvSpPr>
        <p:spPr>
          <a:xfrm>
            <a:off x="7127182" y="2119961"/>
            <a:ext cx="5064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Imagerie :</a:t>
            </a:r>
            <a:endParaRPr lang="fr-FR" sz="2000" dirty="0">
              <a:solidFill>
                <a:srgbClr val="00008E"/>
              </a:solidFill>
            </a:endParaRP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r>
              <a:rPr lang="fr-FR" sz="2000" dirty="0">
                <a:solidFill>
                  <a:srgbClr val="00008E"/>
                </a:solidFill>
              </a:rPr>
              <a:t>….</a:t>
            </a:r>
            <a:endParaRPr lang="fr-FR" sz="2000" b="1" dirty="0">
              <a:solidFill>
                <a:srgbClr val="00008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9ED563-6DEC-C818-3638-F4B64CA5FA23}"/>
              </a:ext>
            </a:extLst>
          </p:cNvPr>
          <p:cNvSpPr txBox="1"/>
          <p:nvPr/>
        </p:nvSpPr>
        <p:spPr>
          <a:xfrm>
            <a:off x="1244392" y="3881162"/>
            <a:ext cx="469057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8E"/>
                </a:solidFill>
              </a:rPr>
              <a:t>Clinique :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  <a:p>
            <a:pPr>
              <a:spcAft>
                <a:spcPts val="400"/>
              </a:spcAft>
            </a:pPr>
            <a:r>
              <a:rPr lang="fr-FR" sz="2000" dirty="0">
                <a:solidFill>
                  <a:srgbClr val="00008E"/>
                </a:solidFill>
              </a:rPr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EBCE1-B61D-B13B-1ED8-6156D0526BC5}"/>
              </a:ext>
            </a:extLst>
          </p:cNvPr>
          <p:cNvSpPr/>
          <p:nvPr/>
        </p:nvSpPr>
        <p:spPr>
          <a:xfrm>
            <a:off x="171920" y="3814030"/>
            <a:ext cx="5789316" cy="2826862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DC709-0B46-7710-0BD4-8CA77796A3EB}"/>
              </a:ext>
            </a:extLst>
          </p:cNvPr>
          <p:cNvSpPr/>
          <p:nvPr/>
        </p:nvSpPr>
        <p:spPr>
          <a:xfrm>
            <a:off x="171920" y="1946006"/>
            <a:ext cx="5789316" cy="1650584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74C59C-E3D4-E945-AE37-D8FF482FC085}"/>
              </a:ext>
            </a:extLst>
          </p:cNvPr>
          <p:cNvSpPr/>
          <p:nvPr/>
        </p:nvSpPr>
        <p:spPr>
          <a:xfrm>
            <a:off x="6109368" y="1933850"/>
            <a:ext cx="5908234" cy="2476167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7F0D9-E6E3-8BE1-E837-C687B2AB9BC6}"/>
              </a:ext>
            </a:extLst>
          </p:cNvPr>
          <p:cNvSpPr/>
          <p:nvPr/>
        </p:nvSpPr>
        <p:spPr>
          <a:xfrm>
            <a:off x="6109368" y="4541435"/>
            <a:ext cx="5908234" cy="2099458"/>
          </a:xfrm>
          <a:prstGeom prst="rect">
            <a:avLst/>
          </a:prstGeom>
          <a:noFill/>
          <a:ln w="28575">
            <a:solidFill>
              <a:srgbClr val="80A7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8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63F0BA6-68C3-10B6-6CCE-64947B47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30" y="2001486"/>
            <a:ext cx="701770" cy="9139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96C92DD-8731-1457-BA71-67289B29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0" y="3919411"/>
            <a:ext cx="819264" cy="781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8CCA42-CC91-5CE8-845E-101C33FF0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96" y="2001989"/>
            <a:ext cx="860689" cy="826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724E60-6EB0-803B-A102-AFFB6CDB8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227" y="4600037"/>
            <a:ext cx="705888" cy="8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4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A9FB4-2BE2-A58E-849B-651009B18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8CCFE5-720C-C3BF-441B-5A2B87BB9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58F3B7-F7C7-32DD-BCA2-95F724FBB961}"/>
              </a:ext>
            </a:extLst>
          </p:cNvPr>
          <p:cNvSpPr txBox="1"/>
          <p:nvPr/>
        </p:nvSpPr>
        <p:spPr>
          <a:xfrm>
            <a:off x="1065726" y="2350064"/>
            <a:ext cx="4801674" cy="3108543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8E"/>
                </a:solidFill>
              </a:rPr>
              <a:t>Patient de XX ans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ATCD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dirty="0">
                <a:solidFill>
                  <a:srgbClr val="00008E"/>
                </a:solidFill>
              </a:rPr>
              <a:t>Clinique : … </a:t>
            </a:r>
          </a:p>
          <a:p>
            <a:endParaRPr lang="fr-FR" sz="2800" dirty="0">
              <a:solidFill>
                <a:srgbClr val="00008E"/>
              </a:solidFill>
            </a:endParaRPr>
          </a:p>
          <a:p>
            <a:r>
              <a:rPr lang="fr-FR" sz="2800" i="1" dirty="0">
                <a:solidFill>
                  <a:srgbClr val="00008E"/>
                </a:solidFill>
              </a:rPr>
              <a:t>Autre information…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1D763F-9ECA-2253-91A5-7D65A4EA1A2C}"/>
              </a:ext>
            </a:extLst>
          </p:cNvPr>
          <p:cNvSpPr txBox="1"/>
          <p:nvPr/>
        </p:nvSpPr>
        <p:spPr>
          <a:xfrm>
            <a:off x="2816062" y="801507"/>
            <a:ext cx="5607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cap="all" baseline="0" dirty="0">
                <a:solidFill>
                  <a:srgbClr val="00008E"/>
                </a:solidFill>
                <a:latin typeface="Aptos" panose="020B0004020202020204" pitchFamily="34" charset="0"/>
              </a:rPr>
              <a:t>Cas N°2</a:t>
            </a:r>
          </a:p>
        </p:txBody>
      </p:sp>
    </p:spTree>
    <p:extLst>
      <p:ext uri="{BB962C8B-B14F-4D97-AF65-F5344CB8AC3E}">
        <p14:creationId xmlns:p14="http://schemas.microsoft.com/office/powerpoint/2010/main" val="103756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1FCDD-CFC4-3C4D-0240-AAEBC673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08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DA7D-227B-CEF3-6C9A-059E3D99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622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F08F6E397CC243A67A87D10A71472E" ma:contentTypeVersion="14" ma:contentTypeDescription="Crée un document." ma:contentTypeScope="" ma:versionID="4b9b5f5abecdb5e64f027939ccd65664">
  <xsd:schema xmlns:xsd="http://www.w3.org/2001/XMLSchema" xmlns:xs="http://www.w3.org/2001/XMLSchema" xmlns:p="http://schemas.microsoft.com/office/2006/metadata/properties" xmlns:ns2="9acc5dda-40dd-4bcd-bb74-dc686e2e84f1" xmlns:ns3="5849ec2d-06dd-4db5-9d64-1315ff464249" targetNamespace="http://schemas.microsoft.com/office/2006/metadata/properties" ma:root="true" ma:fieldsID="d6ac8904a9432d8162f97569521fc87f" ns2:_="" ns3:_="">
    <xsd:import namespace="9acc5dda-40dd-4bcd-bb74-dc686e2e84f1"/>
    <xsd:import namespace="5849ec2d-06dd-4db5-9d64-1315ff464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5dda-40dd-4bcd-bb74-dc686e2e8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0d323a9-f738-49df-808b-b7f7b5b97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ec2d-06dd-4db5-9d64-1315ff4642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f16d234-c073-4b72-9d21-33ba24194991}" ma:internalName="TaxCatchAll" ma:showField="CatchAllData" ma:web="5849ec2d-06dd-4db5-9d64-1315ff464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cc5dda-40dd-4bcd-bb74-dc686e2e84f1">
      <Terms xmlns="http://schemas.microsoft.com/office/infopath/2007/PartnerControls"/>
    </lcf76f155ced4ddcb4097134ff3c332f>
    <TaxCatchAll xmlns="5849ec2d-06dd-4db5-9d64-1315ff464249" xsi:nil="true"/>
  </documentManagement>
</p:properties>
</file>

<file path=customXml/itemProps1.xml><?xml version="1.0" encoding="utf-8"?>
<ds:datastoreItem xmlns:ds="http://schemas.openxmlformats.org/officeDocument/2006/customXml" ds:itemID="{5859269F-F4DF-42DC-9056-B7DD13A9DB2F}"/>
</file>

<file path=customXml/itemProps2.xml><?xml version="1.0" encoding="utf-8"?>
<ds:datastoreItem xmlns:ds="http://schemas.openxmlformats.org/officeDocument/2006/customXml" ds:itemID="{44032731-7BB0-439E-95D4-621C5BFD43AE}"/>
</file>

<file path=customXml/itemProps3.xml><?xml version="1.0" encoding="utf-8"?>
<ds:datastoreItem xmlns:ds="http://schemas.openxmlformats.org/officeDocument/2006/customXml" ds:itemID="{172A6159-29D7-4FAF-B3A1-C2EA827BA0A8}"/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253</Words>
  <Application>Microsoft Office PowerPoint</Application>
  <PresentationFormat>Grand écran</PresentationFormat>
  <Paragraphs>175</Paragraphs>
  <Slides>26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Aptos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ROZ</dc:creator>
  <cp:lastModifiedBy>Frédéric ROZ</cp:lastModifiedBy>
  <cp:revision>2</cp:revision>
  <dcterms:created xsi:type="dcterms:W3CDTF">2025-06-27T11:50:53Z</dcterms:created>
  <dcterms:modified xsi:type="dcterms:W3CDTF">2025-07-11T13:20:53Z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0x010100BCF08F6E397CC243A67A87D10A71472E</vt:lpwstr>
  </property>
</Properties>
</file>