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8" r:id="rId4"/>
    <p:sldId id="265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E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B766F3-F1E9-4324-97F4-BBC8B8767789}" v="88" dt="2025-06-30T08:56:16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édéric ROZ" userId="c1b42e87-a245-41d7-9082-66ec293c786c" providerId="ADAL" clId="{C187734C-0006-43CA-BFFA-DE13DD5FE172}"/>
    <pc:docChg chg="undo custSel addSld delSld modMainMaster">
      <pc:chgData name="Frédéric ROZ" userId="c1b42e87-a245-41d7-9082-66ec293c786c" providerId="ADAL" clId="{C187734C-0006-43CA-BFFA-DE13DD5FE172}" dt="2025-06-30T08:10:49.095" v="80" actId="14100"/>
      <pc:docMkLst>
        <pc:docMk/>
      </pc:docMkLst>
      <pc:sldChg chg="del">
        <pc:chgData name="Frédéric ROZ" userId="c1b42e87-a245-41d7-9082-66ec293c786c" providerId="ADAL" clId="{C187734C-0006-43CA-BFFA-DE13DD5FE172}" dt="2025-06-27T16:24:04.200" v="50" actId="2696"/>
        <pc:sldMkLst>
          <pc:docMk/>
          <pc:sldMk cId="676999083" sldId="256"/>
        </pc:sldMkLst>
      </pc:sldChg>
      <pc:sldChg chg="new">
        <pc:chgData name="Frédéric ROZ" userId="c1b42e87-a245-41d7-9082-66ec293c786c" providerId="ADAL" clId="{C187734C-0006-43CA-BFFA-DE13DD5FE172}" dt="2025-06-27T16:24:07.849" v="51" actId="680"/>
        <pc:sldMkLst>
          <pc:docMk/>
          <pc:sldMk cId="2832932473" sldId="256"/>
        </pc:sldMkLst>
      </pc:sldChg>
      <pc:sldChg chg="new">
        <pc:chgData name="Frédéric ROZ" userId="c1b42e87-a245-41d7-9082-66ec293c786c" providerId="ADAL" clId="{C187734C-0006-43CA-BFFA-DE13DD5FE172}" dt="2025-06-27T16:24:10.031" v="52" actId="680"/>
        <pc:sldMkLst>
          <pc:docMk/>
          <pc:sldMk cId="3197354216" sldId="257"/>
        </pc:sldMkLst>
      </pc:sldChg>
      <pc:sldChg chg="del">
        <pc:chgData name="Frédéric ROZ" userId="c1b42e87-a245-41d7-9082-66ec293c786c" providerId="ADAL" clId="{C187734C-0006-43CA-BFFA-DE13DD5FE172}" dt="2025-06-27T16:24:04.200" v="50" actId="2696"/>
        <pc:sldMkLst>
          <pc:docMk/>
          <pc:sldMk cId="1383993422" sldId="258"/>
        </pc:sldMkLst>
      </pc:sldChg>
      <pc:sldChg chg="new">
        <pc:chgData name="Frédéric ROZ" userId="c1b42e87-a245-41d7-9082-66ec293c786c" providerId="ADAL" clId="{C187734C-0006-43CA-BFFA-DE13DD5FE172}" dt="2025-06-27T16:24:12.254" v="53" actId="680"/>
        <pc:sldMkLst>
          <pc:docMk/>
          <pc:sldMk cId="2821663041" sldId="258"/>
        </pc:sldMkLst>
      </pc:sldChg>
      <pc:sldChg chg="new">
        <pc:chgData name="Frédéric ROZ" userId="c1b42e87-a245-41d7-9082-66ec293c786c" providerId="ADAL" clId="{C187734C-0006-43CA-BFFA-DE13DD5FE172}" dt="2025-06-27T16:24:14.224" v="54" actId="680"/>
        <pc:sldMkLst>
          <pc:docMk/>
          <pc:sldMk cId="1556072316" sldId="259"/>
        </pc:sldMkLst>
      </pc:sldChg>
      <pc:sldChg chg="del">
        <pc:chgData name="Frédéric ROZ" userId="c1b42e87-a245-41d7-9082-66ec293c786c" providerId="ADAL" clId="{C187734C-0006-43CA-BFFA-DE13DD5FE172}" dt="2025-06-27T16:24:04.200" v="50" actId="2696"/>
        <pc:sldMkLst>
          <pc:docMk/>
          <pc:sldMk cId="4153638410" sldId="259"/>
        </pc:sldMkLst>
      </pc:sldChg>
      <pc:sldChg chg="new">
        <pc:chgData name="Frédéric ROZ" userId="c1b42e87-a245-41d7-9082-66ec293c786c" providerId="ADAL" clId="{C187734C-0006-43CA-BFFA-DE13DD5FE172}" dt="2025-06-27T16:24:17.994" v="55" actId="680"/>
        <pc:sldMkLst>
          <pc:docMk/>
          <pc:sldMk cId="1263300946" sldId="260"/>
        </pc:sldMkLst>
      </pc:sldChg>
      <pc:sldChg chg="new">
        <pc:chgData name="Frédéric ROZ" userId="c1b42e87-a245-41d7-9082-66ec293c786c" providerId="ADAL" clId="{C187734C-0006-43CA-BFFA-DE13DD5FE172}" dt="2025-06-27T16:24:20.118" v="56" actId="680"/>
        <pc:sldMkLst>
          <pc:docMk/>
          <pc:sldMk cId="3125609138" sldId="261"/>
        </pc:sldMkLst>
      </pc:sldChg>
      <pc:sldChg chg="del">
        <pc:chgData name="Frédéric ROZ" userId="c1b42e87-a245-41d7-9082-66ec293c786c" providerId="ADAL" clId="{C187734C-0006-43CA-BFFA-DE13DD5FE172}" dt="2025-06-27T16:24:04.200" v="50" actId="2696"/>
        <pc:sldMkLst>
          <pc:docMk/>
          <pc:sldMk cId="4056449042" sldId="261"/>
        </pc:sldMkLst>
      </pc:sldChg>
      <pc:sldChg chg="del">
        <pc:chgData name="Frédéric ROZ" userId="c1b42e87-a245-41d7-9082-66ec293c786c" providerId="ADAL" clId="{C187734C-0006-43CA-BFFA-DE13DD5FE172}" dt="2025-06-27T16:24:04.200" v="50" actId="2696"/>
        <pc:sldMkLst>
          <pc:docMk/>
          <pc:sldMk cId="3147445431" sldId="262"/>
        </pc:sldMkLst>
      </pc:sldChg>
      <pc:sldChg chg="del">
        <pc:chgData name="Frédéric ROZ" userId="c1b42e87-a245-41d7-9082-66ec293c786c" providerId="ADAL" clId="{C187734C-0006-43CA-BFFA-DE13DD5FE172}" dt="2025-06-27T16:24:04.200" v="50" actId="2696"/>
        <pc:sldMkLst>
          <pc:docMk/>
          <pc:sldMk cId="8299500" sldId="263"/>
        </pc:sldMkLst>
      </pc:sldChg>
      <pc:sldMasterChg chg="modSldLayout">
        <pc:chgData name="Frédéric ROZ" userId="c1b42e87-a245-41d7-9082-66ec293c786c" providerId="ADAL" clId="{C187734C-0006-43CA-BFFA-DE13DD5FE172}" dt="2025-06-30T08:10:49.095" v="80" actId="14100"/>
        <pc:sldMasterMkLst>
          <pc:docMk/>
          <pc:sldMasterMk cId="3810895255" sldId="2147483648"/>
        </pc:sldMasterMkLst>
        <pc:sldLayoutChg chg="modSp mod">
          <pc:chgData name="Frédéric ROZ" userId="c1b42e87-a245-41d7-9082-66ec293c786c" providerId="ADAL" clId="{C187734C-0006-43CA-BFFA-DE13DD5FE172}" dt="2025-06-27T16:21:57.123" v="33" actId="1076"/>
          <pc:sldLayoutMkLst>
            <pc:docMk/>
            <pc:sldMasterMk cId="3810895255" sldId="2147483648"/>
            <pc:sldLayoutMk cId="18535826" sldId="2147483649"/>
          </pc:sldLayoutMkLst>
        </pc:sldLayoutChg>
        <pc:sldLayoutChg chg="addSp delSp modSp mod">
          <pc:chgData name="Frédéric ROZ" userId="c1b42e87-a245-41d7-9082-66ec293c786c" providerId="ADAL" clId="{C187734C-0006-43CA-BFFA-DE13DD5FE172}" dt="2025-06-27T16:20:29.695" v="25" actId="20577"/>
          <pc:sldLayoutMkLst>
            <pc:docMk/>
            <pc:sldMasterMk cId="3810895255" sldId="2147483648"/>
            <pc:sldLayoutMk cId="174619089" sldId="2147483652"/>
          </pc:sldLayoutMkLst>
        </pc:sldLayoutChg>
        <pc:sldLayoutChg chg="modSp mod">
          <pc:chgData name="Frédéric ROZ" userId="c1b42e87-a245-41d7-9082-66ec293c786c" providerId="ADAL" clId="{C187734C-0006-43CA-BFFA-DE13DD5FE172}" dt="2025-06-30T08:10:49.095" v="80" actId="14100"/>
          <pc:sldLayoutMkLst>
            <pc:docMk/>
            <pc:sldMasterMk cId="3810895255" sldId="2147483648"/>
            <pc:sldLayoutMk cId="3785319630" sldId="2147483674"/>
          </pc:sldLayoutMkLst>
          <pc:spChg chg="mod">
            <ac:chgData name="Frédéric ROZ" userId="c1b42e87-a245-41d7-9082-66ec293c786c" providerId="ADAL" clId="{C187734C-0006-43CA-BFFA-DE13DD5FE172}" dt="2025-06-30T08:10:49.095" v="80" actId="14100"/>
            <ac:spMkLst>
              <pc:docMk/>
              <pc:sldMasterMk cId="3810895255" sldId="2147483648"/>
              <pc:sldLayoutMk cId="3785319630" sldId="2147483674"/>
              <ac:spMk id="13" creationId="{C9BA564F-7783-0C0F-F908-CFAFD2FA0E22}"/>
            </ac:spMkLst>
          </pc:spChg>
        </pc:sldLayoutChg>
        <pc:sldLayoutChg chg="addSp delSp modSp mod">
          <pc:chgData name="Frédéric ROZ" userId="c1b42e87-a245-41d7-9082-66ec293c786c" providerId="ADAL" clId="{C187734C-0006-43CA-BFFA-DE13DD5FE172}" dt="2025-06-27T16:23:50.689" v="49" actId="1038"/>
          <pc:sldLayoutMkLst>
            <pc:docMk/>
            <pc:sldMasterMk cId="3810895255" sldId="2147483648"/>
            <pc:sldLayoutMk cId="3420099886" sldId="2147483675"/>
          </pc:sldLayoutMkLst>
          <pc:spChg chg="mod">
            <ac:chgData name="Frédéric ROZ" userId="c1b42e87-a245-41d7-9082-66ec293c786c" providerId="ADAL" clId="{C187734C-0006-43CA-BFFA-DE13DD5FE172}" dt="2025-06-27T16:18:54.246" v="3" actId="14100"/>
            <ac:spMkLst>
              <pc:docMk/>
              <pc:sldMasterMk cId="3810895255" sldId="2147483648"/>
              <pc:sldLayoutMk cId="3420099886" sldId="2147483675"/>
              <ac:spMk id="9" creationId="{2DECFFF2-0094-DAD3-334C-8090F256DE10}"/>
            </ac:spMkLst>
          </pc:spChg>
          <pc:picChg chg="add mod">
            <ac:chgData name="Frédéric ROZ" userId="c1b42e87-a245-41d7-9082-66ec293c786c" providerId="ADAL" clId="{C187734C-0006-43CA-BFFA-DE13DD5FE172}" dt="2025-06-27T16:18:48.107" v="2"/>
            <ac:picMkLst>
              <pc:docMk/>
              <pc:sldMasterMk cId="3810895255" sldId="2147483648"/>
              <pc:sldLayoutMk cId="3420099886" sldId="2147483675"/>
              <ac:picMk id="4" creationId="{2D052276-F308-7B91-E7AB-3CFEA237F33D}"/>
            </ac:picMkLst>
          </pc:picChg>
        </pc:sldLayoutChg>
      </pc:sldMasterChg>
    </pc:docChg>
  </pc:docChgLst>
  <pc:docChgLst>
    <pc:chgData name="Frédéric ROZ" userId="c1b42e87-a245-41d7-9082-66ec293c786c" providerId="ADAL" clId="{3FBDD842-1B44-413B-A260-831CD807539C}"/>
    <pc:docChg chg="custSel addSld delSld modSld addMainMaster delMainMaster modMainMaster">
      <pc:chgData name="Frédéric ROZ" userId="c1b42e87-a245-41d7-9082-66ec293c786c" providerId="ADAL" clId="{3FBDD842-1B44-413B-A260-831CD807539C}" dt="2025-06-27T16:13:28.767" v="431" actId="680"/>
      <pc:docMkLst>
        <pc:docMk/>
      </pc:docMkLst>
      <pc:sldChg chg="del">
        <pc:chgData name="Frédéric ROZ" userId="c1b42e87-a245-41d7-9082-66ec293c786c" providerId="ADAL" clId="{3FBDD842-1B44-413B-A260-831CD807539C}" dt="2025-06-27T12:00:58.277" v="13" actId="2696"/>
        <pc:sldMkLst>
          <pc:docMk/>
          <pc:sldMk cId="246751941" sldId="256"/>
        </pc:sldMkLst>
      </pc:sldChg>
      <pc:sldChg chg="new">
        <pc:chgData name="Frédéric ROZ" userId="c1b42e87-a245-41d7-9082-66ec293c786c" providerId="ADAL" clId="{3FBDD842-1B44-413B-A260-831CD807539C}" dt="2025-06-27T15:53:35.792" v="418" actId="680"/>
        <pc:sldMkLst>
          <pc:docMk/>
          <pc:sldMk cId="676999083" sldId="256"/>
        </pc:sldMkLst>
      </pc:sldChg>
      <pc:sldChg chg="new del">
        <pc:chgData name="Frédéric ROZ" userId="c1b42e87-a245-41d7-9082-66ec293c786c" providerId="ADAL" clId="{3FBDD842-1B44-413B-A260-831CD807539C}" dt="2025-06-27T16:13:08.004" v="428" actId="2696"/>
        <pc:sldMkLst>
          <pc:docMk/>
          <pc:sldMk cId="886191488" sldId="257"/>
        </pc:sldMkLst>
      </pc:sldChg>
      <pc:sldChg chg="addSp modSp new del mod">
        <pc:chgData name="Frédéric ROZ" userId="c1b42e87-a245-41d7-9082-66ec293c786c" providerId="ADAL" clId="{3FBDD842-1B44-413B-A260-831CD807539C}" dt="2025-06-27T14:03:26.601" v="159" actId="2696"/>
        <pc:sldMkLst>
          <pc:docMk/>
          <pc:sldMk cId="3054540322" sldId="257"/>
        </pc:sldMkLst>
      </pc:sldChg>
      <pc:sldChg chg="new">
        <pc:chgData name="Frédéric ROZ" userId="c1b42e87-a245-41d7-9082-66ec293c786c" providerId="ADAL" clId="{3FBDD842-1B44-413B-A260-831CD807539C}" dt="2025-06-27T15:53:39.977" v="420" actId="680"/>
        <pc:sldMkLst>
          <pc:docMk/>
          <pc:sldMk cId="1383993422" sldId="258"/>
        </pc:sldMkLst>
      </pc:sldChg>
      <pc:sldChg chg="addSp modSp new del mod">
        <pc:chgData name="Frédéric ROZ" userId="c1b42e87-a245-41d7-9082-66ec293c786c" providerId="ADAL" clId="{3FBDD842-1B44-413B-A260-831CD807539C}" dt="2025-06-27T15:46:43.407" v="394" actId="2696"/>
        <pc:sldMkLst>
          <pc:docMk/>
          <pc:sldMk cId="3484934718" sldId="258"/>
        </pc:sldMkLst>
      </pc:sldChg>
      <pc:sldChg chg="addSp modSp new del mod">
        <pc:chgData name="Frédéric ROZ" userId="c1b42e87-a245-41d7-9082-66ec293c786c" providerId="ADAL" clId="{3FBDD842-1B44-413B-A260-831CD807539C}" dt="2025-06-27T14:05:53.429" v="162" actId="2696"/>
        <pc:sldMkLst>
          <pc:docMk/>
          <pc:sldMk cId="3439526465" sldId="259"/>
        </pc:sldMkLst>
      </pc:sldChg>
      <pc:sldChg chg="new">
        <pc:chgData name="Frédéric ROZ" userId="c1b42e87-a245-41d7-9082-66ec293c786c" providerId="ADAL" clId="{3FBDD842-1B44-413B-A260-831CD807539C}" dt="2025-06-27T15:53:44.821" v="421" actId="680"/>
        <pc:sldMkLst>
          <pc:docMk/>
          <pc:sldMk cId="4153638410" sldId="259"/>
        </pc:sldMkLst>
      </pc:sldChg>
      <pc:sldChg chg="addSp modSp new del mod">
        <pc:chgData name="Frédéric ROZ" userId="c1b42e87-a245-41d7-9082-66ec293c786c" providerId="ADAL" clId="{3FBDD842-1B44-413B-A260-831CD807539C}" dt="2025-06-27T15:50:22.013" v="413" actId="2696"/>
        <pc:sldMkLst>
          <pc:docMk/>
          <pc:sldMk cId="756065912" sldId="260"/>
        </pc:sldMkLst>
      </pc:sldChg>
      <pc:sldChg chg="new del">
        <pc:chgData name="Frédéric ROZ" userId="c1b42e87-a245-41d7-9082-66ec293c786c" providerId="ADAL" clId="{3FBDD842-1B44-413B-A260-831CD807539C}" dt="2025-06-27T16:13:12.402" v="429" actId="2696"/>
        <pc:sldMkLst>
          <pc:docMk/>
          <pc:sldMk cId="885015713" sldId="260"/>
        </pc:sldMkLst>
      </pc:sldChg>
      <pc:sldChg chg="new del">
        <pc:chgData name="Frédéric ROZ" userId="c1b42e87-a245-41d7-9082-66ec293c786c" providerId="ADAL" clId="{3FBDD842-1B44-413B-A260-831CD807539C}" dt="2025-06-27T12:17:05.226" v="74" actId="2696"/>
        <pc:sldMkLst>
          <pc:docMk/>
          <pc:sldMk cId="1862496559" sldId="261"/>
        </pc:sldMkLst>
      </pc:sldChg>
      <pc:sldChg chg="new">
        <pc:chgData name="Frédéric ROZ" userId="c1b42e87-a245-41d7-9082-66ec293c786c" providerId="ADAL" clId="{3FBDD842-1B44-413B-A260-831CD807539C}" dt="2025-06-27T15:53:50.355" v="423" actId="680"/>
        <pc:sldMkLst>
          <pc:docMk/>
          <pc:sldMk cId="4056449042" sldId="261"/>
        </pc:sldMkLst>
      </pc:sldChg>
      <pc:sldChg chg="new del">
        <pc:chgData name="Frédéric ROZ" userId="c1b42e87-a245-41d7-9082-66ec293c786c" providerId="ADAL" clId="{3FBDD842-1B44-413B-A260-831CD807539C}" dt="2025-06-27T12:17:16.907" v="76" actId="2696"/>
        <pc:sldMkLst>
          <pc:docMk/>
          <pc:sldMk cId="3124888451" sldId="262"/>
        </pc:sldMkLst>
      </pc:sldChg>
      <pc:sldChg chg="new">
        <pc:chgData name="Frédéric ROZ" userId="c1b42e87-a245-41d7-9082-66ec293c786c" providerId="ADAL" clId="{3FBDD842-1B44-413B-A260-831CD807539C}" dt="2025-06-27T16:13:19.306" v="430" actId="680"/>
        <pc:sldMkLst>
          <pc:docMk/>
          <pc:sldMk cId="3147445431" sldId="262"/>
        </pc:sldMkLst>
      </pc:sldChg>
      <pc:sldChg chg="new">
        <pc:chgData name="Frédéric ROZ" userId="c1b42e87-a245-41d7-9082-66ec293c786c" providerId="ADAL" clId="{3FBDD842-1B44-413B-A260-831CD807539C}" dt="2025-06-27T16:13:28.767" v="431" actId="680"/>
        <pc:sldMkLst>
          <pc:docMk/>
          <pc:sldMk cId="8299500" sldId="263"/>
        </pc:sldMkLst>
      </pc:sldChg>
      <pc:sldChg chg="addSp delSp modSp new del mod">
        <pc:chgData name="Frédéric ROZ" userId="c1b42e87-a245-41d7-9082-66ec293c786c" providerId="ADAL" clId="{3FBDD842-1B44-413B-A260-831CD807539C}" dt="2025-06-27T14:46:00.709" v="359" actId="2696"/>
        <pc:sldMkLst>
          <pc:docMk/>
          <pc:sldMk cId="1945830936" sldId="263"/>
        </pc:sldMkLst>
      </pc:sldChg>
      <pc:sldChg chg="new del">
        <pc:chgData name="Frédéric ROZ" userId="c1b42e87-a245-41d7-9082-66ec293c786c" providerId="ADAL" clId="{3FBDD842-1B44-413B-A260-831CD807539C}" dt="2025-06-27T15:41:18.471" v="364" actId="2696"/>
        <pc:sldMkLst>
          <pc:docMk/>
          <pc:sldMk cId="4007441374" sldId="264"/>
        </pc:sldMkLst>
      </pc:sldChg>
      <pc:sldChg chg="new del">
        <pc:chgData name="Frédéric ROZ" userId="c1b42e87-a245-41d7-9082-66ec293c786c" providerId="ADAL" clId="{3FBDD842-1B44-413B-A260-831CD807539C}" dt="2025-06-27T13:58:57.607" v="150" actId="2696"/>
        <pc:sldMkLst>
          <pc:docMk/>
          <pc:sldMk cId="1449822542" sldId="265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3296169930" sldId="265"/>
        </pc:sldMkLst>
      </pc:sldChg>
      <pc:sldChg chg="new del">
        <pc:chgData name="Frédéric ROZ" userId="c1b42e87-a245-41d7-9082-66ec293c786c" providerId="ADAL" clId="{3FBDD842-1B44-413B-A260-831CD807539C}" dt="2025-06-27T14:01:18.908" v="155" actId="2696"/>
        <pc:sldMkLst>
          <pc:docMk/>
          <pc:sldMk cId="3616625740" sldId="265"/>
        </pc:sldMkLst>
      </pc:sldChg>
      <pc:sldChg chg="new del">
        <pc:chgData name="Frédéric ROZ" userId="c1b42e87-a245-41d7-9082-66ec293c786c" providerId="ADAL" clId="{3FBDD842-1B44-413B-A260-831CD807539C}" dt="2025-06-27T14:16:22.494" v="321" actId="2696"/>
        <pc:sldMkLst>
          <pc:docMk/>
          <pc:sldMk cId="1573438650" sldId="266"/>
        </pc:sldMkLst>
      </pc:sldChg>
      <pc:sldChg chg="new del">
        <pc:chgData name="Frédéric ROZ" userId="c1b42e87-a245-41d7-9082-66ec293c786c" providerId="ADAL" clId="{3FBDD842-1B44-413B-A260-831CD807539C}" dt="2025-06-27T14:02:50.912" v="158" actId="2696"/>
        <pc:sldMkLst>
          <pc:docMk/>
          <pc:sldMk cId="1579316599" sldId="266"/>
        </pc:sldMkLst>
      </pc:sldChg>
      <pc:sldChg chg="new del">
        <pc:chgData name="Frédéric ROZ" userId="c1b42e87-a245-41d7-9082-66ec293c786c" providerId="ADAL" clId="{3FBDD842-1B44-413B-A260-831CD807539C}" dt="2025-06-27T14:39:43.737" v="346" actId="2696"/>
        <pc:sldMkLst>
          <pc:docMk/>
          <pc:sldMk cId="1338276552" sldId="267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3859417780" sldId="268"/>
        </pc:sldMkLst>
      </pc:sldChg>
      <pc:sldChg chg="new del">
        <pc:chgData name="Frédéric ROZ" userId="c1b42e87-a245-41d7-9082-66ec293c786c" providerId="ADAL" clId="{3FBDD842-1B44-413B-A260-831CD807539C}" dt="2025-06-27T14:45:57.394" v="358" actId="2696"/>
        <pc:sldMkLst>
          <pc:docMk/>
          <pc:sldMk cId="1283773526" sldId="269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3407265543" sldId="269"/>
        </pc:sldMkLst>
      </pc:sldChg>
      <pc:sldChg chg="new del">
        <pc:chgData name="Frédéric ROZ" userId="c1b42e87-a245-41d7-9082-66ec293c786c" providerId="ADAL" clId="{3FBDD842-1B44-413B-A260-831CD807539C}" dt="2025-06-27T14:42:39.947" v="353" actId="2696"/>
        <pc:sldMkLst>
          <pc:docMk/>
          <pc:sldMk cId="3593725401" sldId="269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2600868184" sldId="270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1695530318" sldId="271"/>
        </pc:sldMkLst>
      </pc:sldChg>
      <pc:sldChg chg="new del">
        <pc:chgData name="Frédéric ROZ" userId="c1b42e87-a245-41d7-9082-66ec293c786c" providerId="ADAL" clId="{3FBDD842-1B44-413B-A260-831CD807539C}" dt="2025-06-27T15:50:25.001" v="414" actId="2696"/>
        <pc:sldMkLst>
          <pc:docMk/>
          <pc:sldMk cId="4079733172" sldId="271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14948620" sldId="272"/>
        </pc:sldMkLst>
      </pc:sldChg>
      <pc:sldMasterChg chg="addSp delSp modSp mod addSldLayout modSldLayout sldLayoutOrd">
        <pc:chgData name="Frédéric ROZ" userId="c1b42e87-a245-41d7-9082-66ec293c786c" providerId="ADAL" clId="{3FBDD842-1B44-413B-A260-831CD807539C}" dt="2025-06-27T16:12:56.813" v="427" actId="12"/>
        <pc:sldMasterMkLst>
          <pc:docMk/>
          <pc:sldMasterMk cId="3810895255" sldId="2147483648"/>
        </pc:sldMasterMkLst>
        <pc:sldLayoutChg chg="addSp delSp modSp mod">
          <pc:chgData name="Frédéric ROZ" userId="c1b42e87-a245-41d7-9082-66ec293c786c" providerId="ADAL" clId="{3FBDD842-1B44-413B-A260-831CD807539C}" dt="2025-06-27T14:11:41.450" v="287" actId="6549"/>
          <pc:sldLayoutMkLst>
            <pc:docMk/>
            <pc:sldMasterMk cId="3810895255" sldId="2147483648"/>
            <pc:sldLayoutMk cId="18535826" sldId="2147483649"/>
          </pc:sldLayoutMkLst>
          <pc:spChg chg="add mod">
            <ac:chgData name="Frédéric ROZ" userId="c1b42e87-a245-41d7-9082-66ec293c786c" providerId="ADAL" clId="{3FBDD842-1B44-413B-A260-831CD807539C}" dt="2025-06-27T14:11:41.450" v="287" actId="6549"/>
            <ac:spMkLst>
              <pc:docMk/>
              <pc:sldMasterMk cId="3810895255" sldId="2147483648"/>
              <pc:sldLayoutMk cId="18535826" sldId="2147483649"/>
              <ac:spMk id="2" creationId="{4B7C7EA9-CCC2-E6EF-6181-6EC767BF16A7}"/>
            </ac:spMkLst>
          </pc:spChg>
        </pc:sldLayoutChg>
        <pc:sldLayoutChg chg="addSp delSp modSp mod ord">
          <pc:chgData name="Frédéric ROZ" userId="c1b42e87-a245-41d7-9082-66ec293c786c" providerId="ADAL" clId="{3FBDD842-1B44-413B-A260-831CD807539C}" dt="2025-06-27T16:12:38.440" v="425" actId="12"/>
          <pc:sldLayoutMkLst>
            <pc:docMk/>
            <pc:sldMasterMk cId="3810895255" sldId="2147483648"/>
            <pc:sldLayoutMk cId="2902055407" sldId="2147483650"/>
          </pc:sldLayoutMkLst>
          <pc:spChg chg="add mod">
            <ac:chgData name="Frédéric ROZ" userId="c1b42e87-a245-41d7-9082-66ec293c786c" providerId="ADAL" clId="{3FBDD842-1B44-413B-A260-831CD807539C}" dt="2025-06-27T16:12:38.440" v="425" actId="12"/>
            <ac:spMkLst>
              <pc:docMk/>
              <pc:sldMasterMk cId="3810895255" sldId="2147483648"/>
              <pc:sldLayoutMk cId="2902055407" sldId="2147483650"/>
              <ac:spMk id="2" creationId="{291C7DFA-10A6-B2D3-1703-A954FF267084}"/>
            </ac:spMkLst>
          </pc:spChg>
          <pc:spChg chg="add mod">
            <ac:chgData name="Frédéric ROZ" userId="c1b42e87-a245-41d7-9082-66ec293c786c" providerId="ADAL" clId="{3FBDD842-1B44-413B-A260-831CD807539C}" dt="2025-06-27T16:12:34.119" v="424" actId="12"/>
            <ac:spMkLst>
              <pc:docMk/>
              <pc:sldMasterMk cId="3810895255" sldId="2147483648"/>
              <pc:sldLayoutMk cId="2902055407" sldId="2147483650"/>
              <ac:spMk id="3" creationId="{CC81AA3C-88B9-30F2-17A0-050E0FBC1687}"/>
            </ac:spMkLst>
          </pc:spChg>
        </pc:sldLayoutChg>
        <pc:sldLayoutChg chg="addSp modSp ord">
          <pc:chgData name="Frédéric ROZ" userId="c1b42e87-a245-41d7-9082-66ec293c786c" providerId="ADAL" clId="{3FBDD842-1B44-413B-A260-831CD807539C}" dt="2025-06-27T16:12:56.813" v="427" actId="12"/>
          <pc:sldLayoutMkLst>
            <pc:docMk/>
            <pc:sldMasterMk cId="3810895255" sldId="2147483648"/>
            <pc:sldLayoutMk cId="3379198739" sldId="2147483651"/>
          </pc:sldLayoutMkLst>
          <pc:spChg chg="add mod">
            <ac:chgData name="Frédéric ROZ" userId="c1b42e87-a245-41d7-9082-66ec293c786c" providerId="ADAL" clId="{3FBDD842-1B44-413B-A260-831CD807539C}" dt="2025-06-27T12:14:26.370" v="71"/>
            <ac:spMkLst>
              <pc:docMk/>
              <pc:sldMasterMk cId="3810895255" sldId="2147483648"/>
              <pc:sldLayoutMk cId="3379198739" sldId="2147483651"/>
              <ac:spMk id="2" creationId="{C9930D10-C638-6DA6-B7A0-53060008606A}"/>
            </ac:spMkLst>
          </pc:spChg>
          <pc:spChg chg="add mod">
            <ac:chgData name="Frédéric ROZ" userId="c1b42e87-a245-41d7-9082-66ec293c786c" providerId="ADAL" clId="{3FBDD842-1B44-413B-A260-831CD807539C}" dt="2025-06-27T16:12:56.813" v="427" actId="12"/>
            <ac:spMkLst>
              <pc:docMk/>
              <pc:sldMasterMk cId="3810895255" sldId="2147483648"/>
              <pc:sldLayoutMk cId="3379198739" sldId="2147483651"/>
              <ac:spMk id="3" creationId="{2F925252-8AC6-4667-556A-F95B26060289}"/>
            </ac:spMkLst>
          </pc:spChg>
          <pc:spChg chg="add mod">
            <ac:chgData name="Frédéric ROZ" userId="c1b42e87-a245-41d7-9082-66ec293c786c" providerId="ADAL" clId="{3FBDD842-1B44-413B-A260-831CD807539C}" dt="2025-06-27T16:12:52.557" v="426" actId="12"/>
            <ac:spMkLst>
              <pc:docMk/>
              <pc:sldMasterMk cId="3810895255" sldId="2147483648"/>
              <pc:sldLayoutMk cId="3379198739" sldId="2147483651"/>
              <ac:spMk id="4" creationId="{0F3662D5-DB97-A341-4658-9D1310F9E5DD}"/>
            </ac:spMkLst>
          </pc:spChg>
        </pc:sldLayoutChg>
        <pc:sldLayoutChg chg="addSp delSp modSp mod">
          <pc:chgData name="Frédéric ROZ" userId="c1b42e87-a245-41d7-9082-66ec293c786c" providerId="ADAL" clId="{3FBDD842-1B44-413B-A260-831CD807539C}" dt="2025-06-27T15:46:30.646" v="393" actId="20577"/>
          <pc:sldLayoutMkLst>
            <pc:docMk/>
            <pc:sldMasterMk cId="3810895255" sldId="2147483648"/>
            <pc:sldLayoutMk cId="174619089" sldId="2147483652"/>
          </pc:sldLayoutMkLst>
          <pc:spChg chg="add mod">
            <ac:chgData name="Frédéric ROZ" userId="c1b42e87-a245-41d7-9082-66ec293c786c" providerId="ADAL" clId="{3FBDD842-1B44-413B-A260-831CD807539C}" dt="2025-06-27T15:43:16.714" v="366"/>
            <ac:spMkLst>
              <pc:docMk/>
              <pc:sldMasterMk cId="3810895255" sldId="2147483648"/>
              <pc:sldLayoutMk cId="174619089" sldId="2147483652"/>
              <ac:spMk id="2" creationId="{DC96813F-3229-350B-8455-1C16D5E1CFA7}"/>
            </ac:spMkLst>
          </pc:spChg>
          <pc:spChg chg="add mod">
            <ac:chgData name="Frédéric ROZ" userId="c1b42e87-a245-41d7-9082-66ec293c786c" providerId="ADAL" clId="{3FBDD842-1B44-413B-A260-831CD807539C}" dt="2025-06-27T15:46:14.629" v="387" actId="1076"/>
            <ac:spMkLst>
              <pc:docMk/>
              <pc:sldMasterMk cId="3810895255" sldId="2147483648"/>
              <pc:sldLayoutMk cId="174619089" sldId="2147483652"/>
              <ac:spMk id="5" creationId="{D6129227-D479-1BAB-5FCC-7017BFC9197E}"/>
            </ac:spMkLst>
          </pc:spChg>
          <pc:spChg chg="add mod">
            <ac:chgData name="Frédéric ROZ" userId="c1b42e87-a245-41d7-9082-66ec293c786c" providerId="ADAL" clId="{3FBDD842-1B44-413B-A260-831CD807539C}" dt="2025-06-27T15:46:27.586" v="392" actId="20577"/>
            <ac:spMkLst>
              <pc:docMk/>
              <pc:sldMasterMk cId="3810895255" sldId="2147483648"/>
              <pc:sldLayoutMk cId="174619089" sldId="2147483652"/>
              <ac:spMk id="6" creationId="{F25DD664-2013-B0B7-73D8-E1AD037AA6DB}"/>
            </ac:spMkLst>
          </pc:spChg>
          <pc:spChg chg="add mod">
            <ac:chgData name="Frédéric ROZ" userId="c1b42e87-a245-41d7-9082-66ec293c786c" providerId="ADAL" clId="{3FBDD842-1B44-413B-A260-831CD807539C}" dt="2025-06-27T15:46:30.646" v="393" actId="20577"/>
            <ac:spMkLst>
              <pc:docMk/>
              <pc:sldMasterMk cId="3810895255" sldId="2147483648"/>
              <pc:sldLayoutMk cId="174619089" sldId="2147483652"/>
              <ac:spMk id="7" creationId="{FB669DEC-D97E-AECD-3A6F-4AB4FBFA3F22}"/>
            </ac:spMkLst>
          </pc:spChg>
        </pc:sldLayoutChg>
        <pc:sldLayoutChg chg="addSp delSp modSp add mod ord modTransition">
          <pc:chgData name="Frédéric ROZ" userId="c1b42e87-a245-41d7-9082-66ec293c786c" providerId="ADAL" clId="{3FBDD842-1B44-413B-A260-831CD807539C}" dt="2025-06-27T14:38:12.655" v="343" actId="14100"/>
          <pc:sldLayoutMkLst>
            <pc:docMk/>
            <pc:sldMasterMk cId="3810895255" sldId="2147483648"/>
            <pc:sldLayoutMk cId="525238305" sldId="2147483660"/>
          </pc:sldLayoutMkLst>
        </pc:sldLayoutChg>
        <pc:sldLayoutChg chg="addSp delSp modSp add mod ord modTransition">
          <pc:chgData name="Frédéric ROZ" userId="c1b42e87-a245-41d7-9082-66ec293c786c" providerId="ADAL" clId="{3FBDD842-1B44-413B-A260-831CD807539C}" dt="2025-06-27T15:43:34.110" v="368" actId="947"/>
          <pc:sldLayoutMkLst>
            <pc:docMk/>
            <pc:sldMasterMk cId="3810895255" sldId="2147483648"/>
            <pc:sldLayoutMk cId="1128552684" sldId="2147483661"/>
          </pc:sldLayoutMkLst>
        </pc:sldLayoutChg>
        <pc:sldLayoutChg chg="modSp mod ord">
          <pc:chgData name="Frédéric ROZ" userId="c1b42e87-a245-41d7-9082-66ec293c786c" providerId="ADAL" clId="{3FBDD842-1B44-413B-A260-831CD807539C}" dt="2025-06-27T13:52:31.243" v="120" actId="20577"/>
          <pc:sldLayoutMkLst>
            <pc:docMk/>
            <pc:sldMasterMk cId="3810895255" sldId="2147483648"/>
            <pc:sldLayoutMk cId="2722425174" sldId="2147483663"/>
          </pc:sldLayoutMkLst>
        </pc:sldLayoutChg>
        <pc:sldLayoutChg chg="addSp delSp modSp add mod ord replId modTransition">
          <pc:chgData name="Frédéric ROZ" userId="c1b42e87-a245-41d7-9082-66ec293c786c" providerId="ADAL" clId="{3FBDD842-1B44-413B-A260-831CD807539C}" dt="2025-06-27T14:41:32.774" v="352" actId="167"/>
          <pc:sldLayoutMkLst>
            <pc:docMk/>
            <pc:sldMasterMk cId="3810895255" sldId="2147483648"/>
            <pc:sldLayoutMk cId="3785319630" sldId="2147483674"/>
          </pc:sldLayoutMkLst>
          <pc:spChg chg="add mod ord">
            <ac:chgData name="Frédéric ROZ" userId="c1b42e87-a245-41d7-9082-66ec293c786c" providerId="ADAL" clId="{3FBDD842-1B44-413B-A260-831CD807539C}" dt="2025-06-27T14:41:32.774" v="352" actId="167"/>
            <ac:spMkLst>
              <pc:docMk/>
              <pc:sldMasterMk cId="3810895255" sldId="2147483648"/>
              <pc:sldLayoutMk cId="3785319630" sldId="2147483674"/>
              <ac:spMk id="4" creationId="{AD25E028-39B0-EB91-0A45-97FE43021DF6}"/>
            </ac:spMkLst>
          </pc:spChg>
        </pc:sldLayoutChg>
        <pc:sldLayoutChg chg="addSp delSp modSp add mod ord modTransition">
          <pc:chgData name="Frédéric ROZ" userId="c1b42e87-a245-41d7-9082-66ec293c786c" providerId="ADAL" clId="{3FBDD842-1B44-413B-A260-831CD807539C}" dt="2025-06-27T15:49:57.437" v="411"/>
          <pc:sldLayoutMkLst>
            <pc:docMk/>
            <pc:sldMasterMk cId="3810895255" sldId="2147483648"/>
            <pc:sldLayoutMk cId="3420099886" sldId="2147483675"/>
          </pc:sldLayoutMkLst>
          <pc:spChg chg="mod">
            <ac:chgData name="Frédéric ROZ" userId="c1b42e87-a245-41d7-9082-66ec293c786c" providerId="ADAL" clId="{3FBDD842-1B44-413B-A260-831CD807539C}" dt="2025-06-27T15:47:50.077" v="398" actId="947"/>
            <ac:spMkLst>
              <pc:docMk/>
              <pc:sldMasterMk cId="3810895255" sldId="2147483648"/>
              <pc:sldLayoutMk cId="3420099886" sldId="2147483675"/>
              <ac:spMk id="2" creationId="{DC96813F-3229-350B-8455-1C16D5E1CFA7}"/>
            </ac:spMkLst>
          </pc:spChg>
          <pc:spChg chg="add mod ord">
            <ac:chgData name="Frédéric ROZ" userId="c1b42e87-a245-41d7-9082-66ec293c786c" providerId="ADAL" clId="{3FBDD842-1B44-413B-A260-831CD807539C}" dt="2025-06-27T15:49:39.708" v="407" actId="167"/>
            <ac:spMkLst>
              <pc:docMk/>
              <pc:sldMasterMk cId="3810895255" sldId="2147483648"/>
              <pc:sldLayoutMk cId="3420099886" sldId="2147483675"/>
              <ac:spMk id="9" creationId="{2DECFFF2-0094-DAD3-334C-8090F256DE10}"/>
            </ac:spMkLst>
          </pc:spChg>
          <pc:picChg chg="add mod">
            <ac:chgData name="Frédéric ROZ" userId="c1b42e87-a245-41d7-9082-66ec293c786c" providerId="ADAL" clId="{3FBDD842-1B44-413B-A260-831CD807539C}" dt="2025-06-27T15:49:02.911" v="402" actId="14100"/>
            <ac:picMkLst>
              <pc:docMk/>
              <pc:sldMasterMk cId="3810895255" sldId="2147483648"/>
              <pc:sldLayoutMk cId="3420099886" sldId="2147483675"/>
              <ac:picMk id="3" creationId="{CE0C80DD-F0AC-9506-3DB0-0D6698CA77FE}"/>
            </ac:picMkLst>
          </pc:picChg>
        </pc:sldLayoutChg>
      </pc:sldMasterChg>
      <pc:sldMasterChg chg="new del mod addSldLayout modSldLayout sldLayoutOrd">
        <pc:chgData name="Frédéric ROZ" userId="c1b42e87-a245-41d7-9082-66ec293c786c" providerId="ADAL" clId="{3FBDD842-1B44-413B-A260-831CD807539C}" dt="2025-06-27T15:50:07.664" v="412" actId="2696"/>
        <pc:sldMasterMkLst>
          <pc:docMk/>
          <pc:sldMasterMk cId="2420438215" sldId="2147483662"/>
        </pc:sldMasterMkLst>
        <pc:sldLayoutChg chg="modSp new mod replId">
          <pc:chgData name="Frédéric ROZ" userId="c1b42e87-a245-41d7-9082-66ec293c786c" providerId="ADAL" clId="{3FBDD842-1B44-413B-A260-831CD807539C}" dt="2025-06-27T14:38:43.740" v="344" actId="1076"/>
          <pc:sldLayoutMkLst>
            <pc:docMk/>
            <pc:sldMasterMk cId="2420438215" sldId="2147483662"/>
            <pc:sldLayoutMk cId="3979054530" sldId="2147483663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3829218737" sldId="2147483664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3863485436" sldId="2147483665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3731126079" sldId="2147483666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668851884" sldId="2147483667"/>
          </pc:sldLayoutMkLst>
        </pc:sldLayoutChg>
        <pc:sldLayoutChg chg="new ord replId">
          <pc:chgData name="Frédéric ROZ" userId="c1b42e87-a245-41d7-9082-66ec293c786c" providerId="ADAL" clId="{3FBDD842-1B44-413B-A260-831CD807539C}" dt="2025-06-27T14:00:24.841" v="153" actId="20578"/>
          <pc:sldLayoutMkLst>
            <pc:docMk/>
            <pc:sldMasterMk cId="2420438215" sldId="2147483662"/>
            <pc:sldLayoutMk cId="3170702351" sldId="2147483668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2534445840" sldId="2147483669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1880628116" sldId="2147483670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2449380751" sldId="2147483671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2715653321" sldId="2147483672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1674564503" sldId="2147483673"/>
          </pc:sldLayoutMkLst>
        </pc:sldLayoutChg>
      </pc:sldMasterChg>
      <pc:sldMasterChg chg="new del mod addSldLayout sldLayoutOrd">
        <pc:chgData name="Frédéric ROZ" userId="c1b42e87-a245-41d7-9082-66ec293c786c" providerId="ADAL" clId="{3FBDD842-1B44-413B-A260-831CD807539C}" dt="2025-06-27T13:59:39.062" v="151" actId="2696"/>
        <pc:sldMasterMkLst>
          <pc:docMk/>
          <pc:sldMasterMk cId="3092007994" sldId="2147483662"/>
        </pc:sldMasterMkLst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810895255" sldId="2147483648"/>
            <pc:sldLayoutMk cId="2722425174" sldId="2147483663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731741609" sldId="2147483664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670706541" sldId="2147483665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854082716" sldId="2147483666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2253628826" sldId="2147483667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599191619" sldId="2147483668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185754699" sldId="2147483669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2415034939" sldId="2147483670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394724057" sldId="2147483671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620349793" sldId="2147483672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2930616247" sldId="2147483673"/>
          </pc:sldLayoutMkLst>
        </pc:sldLayoutChg>
      </pc:sldMasterChg>
      <pc:sldMasterChg chg="new del mod addSldLayout">
        <pc:chgData name="Frédéric ROZ" userId="c1b42e87-a245-41d7-9082-66ec293c786c" providerId="ADAL" clId="{3FBDD842-1B44-413B-A260-831CD807539C}" dt="2025-06-27T13:51:28.897" v="101" actId="2696"/>
        <pc:sldMasterMkLst>
          <pc:docMk/>
          <pc:sldMasterMk cId="3044087133" sldId="2147483663"/>
        </pc:sldMasterMkLst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2651739005" sldId="2147483664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4063247251" sldId="2147483665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206039200" sldId="2147483666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009858286" sldId="2147483667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447363806" sldId="2147483668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1748091461" sldId="2147483669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4084850813" sldId="2147483670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079313030" sldId="2147483671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177651473" sldId="2147483672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830904715" sldId="2147483673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4227104562" sldId="2147483674"/>
          </pc:sldLayoutMkLst>
        </pc:sldLayoutChg>
      </pc:sldMasterChg>
    </pc:docChg>
  </pc:docChgLst>
  <pc:docChgLst>
    <pc:chgData name="Frédéric ROZ" userId="c1b42e87-a245-41d7-9082-66ec293c786c" providerId="ADAL" clId="{45B766F3-F1E9-4324-97F4-BBC8B8767789}"/>
    <pc:docChg chg="undo custSel addSld delSld modSld sldOrd modMainMaster">
      <pc:chgData name="Frédéric ROZ" userId="c1b42e87-a245-41d7-9082-66ec293c786c" providerId="ADAL" clId="{45B766F3-F1E9-4324-97F4-BBC8B8767789}" dt="2025-06-30T08:56:59.837" v="334" actId="1076"/>
      <pc:docMkLst>
        <pc:docMk/>
      </pc:docMkLst>
      <pc:sldChg chg="del">
        <pc:chgData name="Frédéric ROZ" userId="c1b42e87-a245-41d7-9082-66ec293c786c" providerId="ADAL" clId="{45B766F3-F1E9-4324-97F4-BBC8B8767789}" dt="2025-06-30T08:39:24.840" v="218" actId="2696"/>
        <pc:sldMkLst>
          <pc:docMk/>
          <pc:sldMk cId="2832932473" sldId="256"/>
        </pc:sldMkLst>
      </pc:sldChg>
      <pc:sldChg chg="del">
        <pc:chgData name="Frédéric ROZ" userId="c1b42e87-a245-41d7-9082-66ec293c786c" providerId="ADAL" clId="{45B766F3-F1E9-4324-97F4-BBC8B8767789}" dt="2025-06-30T08:47:14.398" v="265" actId="2696"/>
        <pc:sldMkLst>
          <pc:docMk/>
          <pc:sldMk cId="3197354216" sldId="257"/>
        </pc:sldMkLst>
      </pc:sldChg>
      <pc:sldChg chg="del">
        <pc:chgData name="Frédéric ROZ" userId="c1b42e87-a245-41d7-9082-66ec293c786c" providerId="ADAL" clId="{45B766F3-F1E9-4324-97F4-BBC8B8767789}" dt="2025-06-30T08:54:49.200" v="301" actId="2696"/>
        <pc:sldMkLst>
          <pc:docMk/>
          <pc:sldMk cId="1556072316" sldId="259"/>
        </pc:sldMkLst>
      </pc:sldChg>
      <pc:sldChg chg="new del">
        <pc:chgData name="Frédéric ROZ" userId="c1b42e87-a245-41d7-9082-66ec293c786c" providerId="ADAL" clId="{45B766F3-F1E9-4324-97F4-BBC8B8767789}" dt="2025-06-30T08:47:18.280" v="266" actId="2696"/>
        <pc:sldMkLst>
          <pc:docMk/>
          <pc:sldMk cId="291330366" sldId="262"/>
        </pc:sldMkLst>
      </pc:sldChg>
      <pc:sldChg chg="new ord">
        <pc:chgData name="Frédéric ROZ" userId="c1b42e87-a245-41d7-9082-66ec293c786c" providerId="ADAL" clId="{45B766F3-F1E9-4324-97F4-BBC8B8767789}" dt="2025-06-30T08:51:46.253" v="291"/>
        <pc:sldMkLst>
          <pc:docMk/>
          <pc:sldMk cId="1554069618" sldId="263"/>
        </pc:sldMkLst>
      </pc:sldChg>
      <pc:sldChg chg="new del">
        <pc:chgData name="Frédéric ROZ" userId="c1b42e87-a245-41d7-9082-66ec293c786c" providerId="ADAL" clId="{45B766F3-F1E9-4324-97F4-BBC8B8767789}" dt="2025-06-30T08:51:24.790" v="288" actId="2696"/>
        <pc:sldMkLst>
          <pc:docMk/>
          <pc:sldMk cId="1546929838" sldId="264"/>
        </pc:sldMkLst>
      </pc:sldChg>
      <pc:sldChg chg="new">
        <pc:chgData name="Frédéric ROZ" userId="c1b42e87-a245-41d7-9082-66ec293c786c" providerId="ADAL" clId="{45B766F3-F1E9-4324-97F4-BBC8B8767789}" dt="2025-06-30T08:51:30.312" v="289" actId="680"/>
        <pc:sldMkLst>
          <pc:docMk/>
          <pc:sldMk cId="2480843168" sldId="264"/>
        </pc:sldMkLst>
      </pc:sldChg>
      <pc:sldChg chg="new">
        <pc:chgData name="Frédéric ROZ" userId="c1b42e87-a245-41d7-9082-66ec293c786c" providerId="ADAL" clId="{45B766F3-F1E9-4324-97F4-BBC8B8767789}" dt="2025-06-30T08:54:54.731" v="302" actId="680"/>
        <pc:sldMkLst>
          <pc:docMk/>
          <pc:sldMk cId="1639833040" sldId="265"/>
        </pc:sldMkLst>
      </pc:sldChg>
      <pc:sldMasterChg chg="addSldLayout modSldLayout">
        <pc:chgData name="Frédéric ROZ" userId="c1b42e87-a245-41d7-9082-66ec293c786c" providerId="ADAL" clId="{45B766F3-F1E9-4324-97F4-BBC8B8767789}" dt="2025-06-30T08:56:59.837" v="334" actId="1076"/>
        <pc:sldMasterMkLst>
          <pc:docMk/>
          <pc:sldMasterMk cId="3810895255" sldId="2147483648"/>
        </pc:sldMasterMkLst>
        <pc:sldLayoutChg chg="addSp delSp modSp mod">
          <pc:chgData name="Frédéric ROZ" userId="c1b42e87-a245-41d7-9082-66ec293c786c" providerId="ADAL" clId="{45B766F3-F1E9-4324-97F4-BBC8B8767789}" dt="2025-06-30T08:55:53.821" v="316" actId="14100"/>
          <pc:sldLayoutMkLst>
            <pc:docMk/>
            <pc:sldMasterMk cId="3810895255" sldId="2147483648"/>
            <pc:sldLayoutMk cId="18535826" sldId="2147483649"/>
          </pc:sldLayoutMkLst>
          <pc:spChg chg="del mod">
            <ac:chgData name="Frédéric ROZ" userId="c1b42e87-a245-41d7-9082-66ec293c786c" providerId="ADAL" clId="{45B766F3-F1E9-4324-97F4-BBC8B8767789}" dt="2025-06-30T08:49:25.017" v="281" actId="478"/>
            <ac:spMkLst>
              <pc:docMk/>
              <pc:sldMasterMk cId="3810895255" sldId="2147483648"/>
              <pc:sldLayoutMk cId="18535826" sldId="2147483649"/>
              <ac:spMk id="3" creationId="{3B61DF89-E94C-4CD2-3F94-09C638EEBF0A}"/>
            </ac:spMkLst>
          </pc:spChg>
          <pc:spChg chg="add mod">
            <ac:chgData name="Frédéric ROZ" userId="c1b42e87-a245-41d7-9082-66ec293c786c" providerId="ADAL" clId="{45B766F3-F1E9-4324-97F4-BBC8B8767789}" dt="2025-06-30T08:34:04.043" v="135" actId="947"/>
            <ac:spMkLst>
              <pc:docMk/>
              <pc:sldMasterMk cId="3810895255" sldId="2147483648"/>
              <pc:sldLayoutMk cId="18535826" sldId="2147483649"/>
              <ac:spMk id="4" creationId="{58968048-AA64-D67B-174A-FBC0FCCD5841}"/>
            </ac:spMkLst>
          </pc:spChg>
          <pc:spChg chg="add del mod">
            <ac:chgData name="Frédéric ROZ" userId="c1b42e87-a245-41d7-9082-66ec293c786c" providerId="ADAL" clId="{45B766F3-F1E9-4324-97F4-BBC8B8767789}" dt="2025-06-30T08:33:50.986" v="133" actId="478"/>
            <ac:spMkLst>
              <pc:docMk/>
              <pc:sldMasterMk cId="3810895255" sldId="2147483648"/>
              <pc:sldLayoutMk cId="18535826" sldId="2147483649"/>
              <ac:spMk id="6" creationId="{39FDB55E-F04A-440A-8711-E647978C8796}"/>
            </ac:spMkLst>
          </pc:spChg>
          <pc:spChg chg="add del mod">
            <ac:chgData name="Frédéric ROZ" userId="c1b42e87-a245-41d7-9082-66ec293c786c" providerId="ADAL" clId="{45B766F3-F1E9-4324-97F4-BBC8B8767789}" dt="2025-06-30T08:42:33.693" v="220" actId="478"/>
            <ac:spMkLst>
              <pc:docMk/>
              <pc:sldMasterMk cId="3810895255" sldId="2147483648"/>
              <pc:sldLayoutMk cId="18535826" sldId="2147483649"/>
              <ac:spMk id="7" creationId="{E6FF990C-524F-FE23-F06A-62AA41FF4446}"/>
            </ac:spMkLst>
          </pc:spChg>
          <pc:spChg chg="add del mod">
            <ac:chgData name="Frédéric ROZ" userId="c1b42e87-a245-41d7-9082-66ec293c786c" providerId="ADAL" clId="{45B766F3-F1E9-4324-97F4-BBC8B8767789}" dt="2025-06-30T08:42:36.369" v="221" actId="478"/>
            <ac:spMkLst>
              <pc:docMk/>
              <pc:sldMasterMk cId="3810895255" sldId="2147483648"/>
              <pc:sldLayoutMk cId="18535826" sldId="2147483649"/>
              <ac:spMk id="9" creationId="{2421B8D6-A758-75F1-BD10-F69AAD74B90E}"/>
            </ac:spMkLst>
          </pc:spChg>
          <pc:spChg chg="add del mod">
            <ac:chgData name="Frédéric ROZ" userId="c1b42e87-a245-41d7-9082-66ec293c786c" providerId="ADAL" clId="{45B766F3-F1E9-4324-97F4-BBC8B8767789}" dt="2025-06-30T08:43:15.152" v="251" actId="21"/>
            <ac:spMkLst>
              <pc:docMk/>
              <pc:sldMasterMk cId="3810895255" sldId="2147483648"/>
              <pc:sldLayoutMk cId="18535826" sldId="2147483649"/>
              <ac:spMk id="10" creationId="{B61F91E0-8FB6-F6BC-C160-5031C2C37BCD}"/>
            </ac:spMkLst>
          </pc:spChg>
          <pc:spChg chg="add del mod">
            <ac:chgData name="Frédéric ROZ" userId="c1b42e87-a245-41d7-9082-66ec293c786c" providerId="ADAL" clId="{45B766F3-F1E9-4324-97F4-BBC8B8767789}" dt="2025-06-30T08:47:49.238" v="268" actId="478"/>
            <ac:spMkLst>
              <pc:docMk/>
              <pc:sldMasterMk cId="3810895255" sldId="2147483648"/>
              <pc:sldLayoutMk cId="18535826" sldId="2147483649"/>
              <ac:spMk id="11" creationId="{B61F91E0-8FB6-F6BC-C160-5031C2C37BCD}"/>
            </ac:spMkLst>
          </pc:spChg>
          <pc:spChg chg="add mod">
            <ac:chgData name="Frédéric ROZ" userId="c1b42e87-a245-41d7-9082-66ec293c786c" providerId="ADAL" clId="{45B766F3-F1E9-4324-97F4-BBC8B8767789}" dt="2025-06-30T08:50:56.533" v="285" actId="1076"/>
            <ac:spMkLst>
              <pc:docMk/>
              <pc:sldMasterMk cId="3810895255" sldId="2147483648"/>
              <pc:sldLayoutMk cId="18535826" sldId="2147483649"/>
              <ac:spMk id="13" creationId="{B68EB817-C624-4872-7F85-C3ABCE63E285}"/>
            </ac:spMkLst>
          </pc:spChg>
          <pc:spChg chg="del mod">
            <ac:chgData name="Frédéric ROZ" userId="c1b42e87-a245-41d7-9082-66ec293c786c" providerId="ADAL" clId="{45B766F3-F1E9-4324-97F4-BBC8B8767789}" dt="2025-06-30T08:18:19.062" v="12" actId="478"/>
            <ac:spMkLst>
              <pc:docMk/>
              <pc:sldMasterMk cId="3810895255" sldId="2147483648"/>
              <pc:sldLayoutMk cId="18535826" sldId="2147483649"/>
              <ac:spMk id="13" creationId="{C9BA564F-7783-0C0F-F908-CFAFD2FA0E22}"/>
            </ac:spMkLst>
          </pc:spChg>
          <pc:spChg chg="add mod">
            <ac:chgData name="Frédéric ROZ" userId="c1b42e87-a245-41d7-9082-66ec293c786c" providerId="ADAL" clId="{45B766F3-F1E9-4324-97F4-BBC8B8767789}" dt="2025-06-30T08:51:01.357" v="286" actId="1076"/>
            <ac:spMkLst>
              <pc:docMk/>
              <pc:sldMasterMk cId="3810895255" sldId="2147483648"/>
              <pc:sldLayoutMk cId="18535826" sldId="2147483649"/>
              <ac:spMk id="14" creationId="{9FCE826C-91BD-F20C-A445-4CE82A80A2B8}"/>
            </ac:spMkLst>
          </pc:spChg>
          <pc:spChg chg="add mod">
            <ac:chgData name="Frédéric ROZ" userId="c1b42e87-a245-41d7-9082-66ec293c786c" providerId="ADAL" clId="{45B766F3-F1E9-4324-97F4-BBC8B8767789}" dt="2025-06-30T08:55:53.821" v="316" actId="14100"/>
            <ac:spMkLst>
              <pc:docMk/>
              <pc:sldMasterMk cId="3810895255" sldId="2147483648"/>
              <pc:sldLayoutMk cId="18535826" sldId="2147483649"/>
              <ac:spMk id="15" creationId="{1220EC6D-42C7-7168-90F3-BABD3033715B}"/>
            </ac:spMkLst>
          </pc:spChg>
          <pc:picChg chg="add mod">
            <ac:chgData name="Frédéric ROZ" userId="c1b42e87-a245-41d7-9082-66ec293c786c" providerId="ADAL" clId="{45B766F3-F1E9-4324-97F4-BBC8B8767789}" dt="2025-06-30T08:18:59.888" v="35" actId="1035"/>
            <ac:picMkLst>
              <pc:docMk/>
              <pc:sldMasterMk cId="3810895255" sldId="2147483648"/>
              <pc:sldLayoutMk cId="18535826" sldId="2147483649"/>
              <ac:picMk id="5" creationId="{C23214F4-55DF-3EC6-3B1A-2DDF92FEF0F7}"/>
            </ac:picMkLst>
          </pc:picChg>
          <pc:picChg chg="mod">
            <ac:chgData name="Frédéric ROZ" userId="c1b42e87-a245-41d7-9082-66ec293c786c" providerId="ADAL" clId="{45B766F3-F1E9-4324-97F4-BBC8B8767789}" dt="2025-06-30T08:18:26.951" v="28" actId="1036"/>
            <ac:picMkLst>
              <pc:docMk/>
              <pc:sldMasterMk cId="3810895255" sldId="2147483648"/>
              <pc:sldLayoutMk cId="18535826" sldId="2147483649"/>
              <ac:picMk id="12" creationId="{F170E541-4313-5A70-C33B-92B325646D89}"/>
            </ac:picMkLst>
          </pc:picChg>
        </pc:sldLayoutChg>
        <pc:sldLayoutChg chg="addSp delSp modSp mod">
          <pc:chgData name="Frédéric ROZ" userId="c1b42e87-a245-41d7-9082-66ec293c786c" providerId="ADAL" clId="{45B766F3-F1E9-4324-97F4-BBC8B8767789}" dt="2025-06-30T08:56:59.837" v="334" actId="1076"/>
          <pc:sldLayoutMkLst>
            <pc:docMk/>
            <pc:sldMasterMk cId="3810895255" sldId="2147483648"/>
            <pc:sldLayoutMk cId="174619089" sldId="2147483652"/>
          </pc:sldLayoutMkLst>
          <pc:spChg chg="del">
            <ac:chgData name="Frédéric ROZ" userId="c1b42e87-a245-41d7-9082-66ec293c786c" providerId="ADAL" clId="{45B766F3-F1E9-4324-97F4-BBC8B8767789}" dt="2025-06-30T08:52:16.705" v="293" actId="478"/>
            <ac:spMkLst>
              <pc:docMk/>
              <pc:sldMasterMk cId="3810895255" sldId="2147483648"/>
              <pc:sldLayoutMk cId="174619089" sldId="2147483652"/>
              <ac:spMk id="3" creationId="{897D0123-2D57-C5DD-1033-25EE8DB96C17}"/>
            </ac:spMkLst>
          </pc:spChg>
          <pc:spChg chg="add mod">
            <ac:chgData name="Frédéric ROZ" userId="c1b42e87-a245-41d7-9082-66ec293c786c" providerId="ADAL" clId="{45B766F3-F1E9-4324-97F4-BBC8B8767789}" dt="2025-06-30T08:56:59.837" v="334" actId="1076"/>
            <ac:spMkLst>
              <pc:docMk/>
              <pc:sldMasterMk cId="3810895255" sldId="2147483648"/>
              <pc:sldLayoutMk cId="174619089" sldId="2147483652"/>
              <ac:spMk id="11" creationId="{A6463E2D-2792-68FF-B48B-B5AE4F249F1F}"/>
            </ac:spMkLst>
          </pc:spChg>
          <pc:spChg chg="del">
            <ac:chgData name="Frédéric ROZ" userId="c1b42e87-a245-41d7-9082-66ec293c786c" providerId="ADAL" clId="{45B766F3-F1E9-4324-97F4-BBC8B8767789}" dt="2025-06-30T08:34:41.897" v="136" actId="478"/>
            <ac:spMkLst>
              <pc:docMk/>
              <pc:sldMasterMk cId="3810895255" sldId="2147483648"/>
              <pc:sldLayoutMk cId="174619089" sldId="2147483652"/>
              <ac:spMk id="18" creationId="{8B22A0B7-119E-78B3-1035-E123275D86CE}"/>
            </ac:spMkLst>
          </pc:spChg>
          <pc:grpChg chg="add mod">
            <ac:chgData name="Frédéric ROZ" userId="c1b42e87-a245-41d7-9082-66ec293c786c" providerId="ADAL" clId="{45B766F3-F1E9-4324-97F4-BBC8B8767789}" dt="2025-06-30T08:35:46.049" v="182" actId="14100"/>
            <ac:grpSpMkLst>
              <pc:docMk/>
              <pc:sldMasterMk cId="3810895255" sldId="2147483648"/>
              <pc:sldLayoutMk cId="174619089" sldId="2147483652"/>
              <ac:grpSpMk id="12" creationId="{A244F992-B896-9C8B-0682-BB172C1E9C7D}"/>
            </ac:grpSpMkLst>
          </pc:grpChg>
          <pc:picChg chg="del">
            <ac:chgData name="Frédéric ROZ" userId="c1b42e87-a245-41d7-9082-66ec293c786c" providerId="ADAL" clId="{45B766F3-F1E9-4324-97F4-BBC8B8767789}" dt="2025-06-30T08:52:15.943" v="292" actId="478"/>
            <ac:picMkLst>
              <pc:docMk/>
              <pc:sldMasterMk cId="3810895255" sldId="2147483648"/>
              <pc:sldLayoutMk cId="174619089" sldId="2147483652"/>
              <ac:picMk id="4" creationId="{9E0A871E-B1DC-CC4C-DF44-8621F680A356}"/>
            </ac:picMkLst>
          </pc:picChg>
          <pc:picChg chg="add mod">
            <ac:chgData name="Frédéric ROZ" userId="c1b42e87-a245-41d7-9082-66ec293c786c" providerId="ADAL" clId="{45B766F3-F1E9-4324-97F4-BBC8B8767789}" dt="2025-06-30T08:56:52.754" v="333" actId="1076"/>
            <ac:picMkLst>
              <pc:docMk/>
              <pc:sldMasterMk cId="3810895255" sldId="2147483648"/>
              <pc:sldLayoutMk cId="174619089" sldId="2147483652"/>
              <ac:picMk id="9" creationId="{3F81DE5B-5CE7-ABC4-EB12-9DF5AE796DB7}"/>
            </ac:picMkLst>
          </pc:picChg>
          <pc:picChg chg="add mod">
            <ac:chgData name="Frédéric ROZ" userId="c1b42e87-a245-41d7-9082-66ec293c786c" providerId="ADAL" clId="{45B766F3-F1E9-4324-97F4-BBC8B8767789}" dt="2025-06-30T08:34:52.872" v="139" actId="164"/>
            <ac:picMkLst>
              <pc:docMk/>
              <pc:sldMasterMk cId="3810895255" sldId="2147483648"/>
              <pc:sldLayoutMk cId="174619089" sldId="2147483652"/>
              <ac:picMk id="10" creationId="{B2336BE6-DA8C-8C0F-4E8E-61E269C16A44}"/>
            </ac:picMkLst>
          </pc:picChg>
          <pc:picChg chg="add mod">
            <ac:chgData name="Frédéric ROZ" userId="c1b42e87-a245-41d7-9082-66ec293c786c" providerId="ADAL" clId="{45B766F3-F1E9-4324-97F4-BBC8B8767789}" dt="2025-06-30T08:52:21.123" v="294"/>
            <ac:picMkLst>
              <pc:docMk/>
              <pc:sldMasterMk cId="3810895255" sldId="2147483648"/>
              <pc:sldLayoutMk cId="174619089" sldId="2147483652"/>
              <ac:picMk id="13" creationId="{A5CB125D-E716-B6E0-FF6E-4846E39316AD}"/>
            </ac:picMkLst>
          </pc:picChg>
          <pc:picChg chg="del">
            <ac:chgData name="Frédéric ROZ" userId="c1b42e87-a245-41d7-9082-66ec293c786c" providerId="ADAL" clId="{45B766F3-F1E9-4324-97F4-BBC8B8767789}" dt="2025-06-30T08:34:43.540" v="137" actId="478"/>
            <ac:picMkLst>
              <pc:docMk/>
              <pc:sldMasterMk cId="3810895255" sldId="2147483648"/>
              <pc:sldLayoutMk cId="174619089" sldId="2147483652"/>
              <ac:picMk id="17" creationId="{771A9A45-D3E9-D0EE-48B9-16F007A9F477}"/>
            </ac:picMkLst>
          </pc:picChg>
        </pc:sldLayoutChg>
        <pc:sldLayoutChg chg="addSp delSp modSp mod">
          <pc:chgData name="Frédéric ROZ" userId="c1b42e87-a245-41d7-9082-66ec293c786c" providerId="ADAL" clId="{45B766F3-F1E9-4324-97F4-BBC8B8767789}" dt="2025-06-30T08:56:20.235" v="330" actId="14100"/>
          <pc:sldLayoutMkLst>
            <pc:docMk/>
            <pc:sldMasterMk cId="3810895255" sldId="2147483648"/>
            <pc:sldLayoutMk cId="3785319630" sldId="2147483674"/>
          </pc:sldLayoutMkLst>
          <pc:spChg chg="del">
            <ac:chgData name="Frédéric ROZ" userId="c1b42e87-a245-41d7-9082-66ec293c786c" providerId="ADAL" clId="{45B766F3-F1E9-4324-97F4-BBC8B8767789}" dt="2025-06-30T08:53:24.764" v="296" actId="478"/>
            <ac:spMkLst>
              <pc:docMk/>
              <pc:sldMasterMk cId="3810895255" sldId="2147483648"/>
              <pc:sldLayoutMk cId="3785319630" sldId="2147483674"/>
              <ac:spMk id="2" creationId="{4B7C7EA9-CCC2-E6EF-6181-6EC767BF16A7}"/>
            </ac:spMkLst>
          </pc:spChg>
          <pc:spChg chg="del">
            <ac:chgData name="Frédéric ROZ" userId="c1b42e87-a245-41d7-9082-66ec293c786c" providerId="ADAL" clId="{45B766F3-F1E9-4324-97F4-BBC8B8767789}" dt="2025-06-30T08:53:30.430" v="299" actId="478"/>
            <ac:spMkLst>
              <pc:docMk/>
              <pc:sldMasterMk cId="3810895255" sldId="2147483648"/>
              <pc:sldLayoutMk cId="3785319630" sldId="2147483674"/>
              <ac:spMk id="3" creationId="{3B61DF89-E94C-4CD2-3F94-09C638EEBF0A}"/>
            </ac:spMkLst>
          </pc:spChg>
          <pc:spChg chg="add del ord">
            <ac:chgData name="Frédéric ROZ" userId="c1b42e87-a245-41d7-9082-66ec293c786c" providerId="ADAL" clId="{45B766F3-F1E9-4324-97F4-BBC8B8767789}" dt="2025-06-30T08:53:27.732" v="298" actId="478"/>
            <ac:spMkLst>
              <pc:docMk/>
              <pc:sldMasterMk cId="3810895255" sldId="2147483648"/>
              <pc:sldLayoutMk cId="3785319630" sldId="2147483674"/>
              <ac:spMk id="4" creationId="{AD25E028-39B0-EB91-0A45-97FE43021DF6}"/>
            </ac:spMkLst>
          </pc:spChg>
          <pc:spChg chg="add mod">
            <ac:chgData name="Frédéric ROZ" userId="c1b42e87-a245-41d7-9082-66ec293c786c" providerId="ADAL" clId="{45B766F3-F1E9-4324-97F4-BBC8B8767789}" dt="2025-06-30T08:53:49.235" v="300"/>
            <ac:spMkLst>
              <pc:docMk/>
              <pc:sldMasterMk cId="3810895255" sldId="2147483648"/>
              <pc:sldLayoutMk cId="3785319630" sldId="2147483674"/>
              <ac:spMk id="6" creationId="{C2976D21-59E2-F3D6-3D58-72E3C737C6AA}"/>
            </ac:spMkLst>
          </pc:spChg>
          <pc:spChg chg="add mod">
            <ac:chgData name="Frédéric ROZ" userId="c1b42e87-a245-41d7-9082-66ec293c786c" providerId="ADAL" clId="{45B766F3-F1E9-4324-97F4-BBC8B8767789}" dt="2025-06-30T08:53:49.235" v="300"/>
            <ac:spMkLst>
              <pc:docMk/>
              <pc:sldMasterMk cId="3810895255" sldId="2147483648"/>
              <pc:sldLayoutMk cId="3785319630" sldId="2147483674"/>
              <ac:spMk id="7" creationId="{F7B3ED22-2BF6-57DC-26AC-81B733ECA47F}"/>
            </ac:spMkLst>
          </pc:spChg>
          <pc:spChg chg="add mod">
            <ac:chgData name="Frédéric ROZ" userId="c1b42e87-a245-41d7-9082-66ec293c786c" providerId="ADAL" clId="{45B766F3-F1E9-4324-97F4-BBC8B8767789}" dt="2025-06-30T08:53:49.235" v="300"/>
            <ac:spMkLst>
              <pc:docMk/>
              <pc:sldMasterMk cId="3810895255" sldId="2147483648"/>
              <pc:sldLayoutMk cId="3785319630" sldId="2147483674"/>
              <ac:spMk id="9" creationId="{3291D9A4-58E8-3DC9-CF56-7542B580629B}"/>
            </ac:spMkLst>
          </pc:spChg>
          <pc:spChg chg="add mod">
            <ac:chgData name="Frédéric ROZ" userId="c1b42e87-a245-41d7-9082-66ec293c786c" providerId="ADAL" clId="{45B766F3-F1E9-4324-97F4-BBC8B8767789}" dt="2025-06-30T08:24:49.282" v="50"/>
            <ac:spMkLst>
              <pc:docMk/>
              <pc:sldMasterMk cId="3810895255" sldId="2147483648"/>
              <pc:sldLayoutMk cId="3785319630" sldId="2147483674"/>
              <ac:spMk id="9" creationId="{C63908A5-C4C0-A0BC-FFF1-3F117B15A5E9}"/>
            </ac:spMkLst>
          </pc:spChg>
          <pc:spChg chg="add mod">
            <ac:chgData name="Frédéric ROZ" userId="c1b42e87-a245-41d7-9082-66ec293c786c" providerId="ADAL" clId="{45B766F3-F1E9-4324-97F4-BBC8B8767789}" dt="2025-06-30T08:56:20.235" v="330" actId="14100"/>
            <ac:spMkLst>
              <pc:docMk/>
              <pc:sldMasterMk cId="3810895255" sldId="2147483648"/>
              <pc:sldLayoutMk cId="3785319630" sldId="2147483674"/>
              <ac:spMk id="10" creationId="{83BB4213-802B-339C-CEC0-C65CB3BFE91C}"/>
            </ac:spMkLst>
          </pc:spChg>
          <pc:spChg chg="add del">
            <ac:chgData name="Frédéric ROZ" userId="c1b42e87-a245-41d7-9082-66ec293c786c" providerId="ADAL" clId="{45B766F3-F1E9-4324-97F4-BBC8B8767789}" dt="2025-06-30T08:26:03.796" v="69" actId="478"/>
            <ac:spMkLst>
              <pc:docMk/>
              <pc:sldMasterMk cId="3810895255" sldId="2147483648"/>
              <pc:sldLayoutMk cId="3785319630" sldId="2147483674"/>
              <ac:spMk id="13" creationId="{C9BA564F-7783-0C0F-F908-CFAFD2FA0E22}"/>
            </ac:spMkLst>
          </pc:spChg>
          <pc:spChg chg="add mod">
            <ac:chgData name="Frédéric ROZ" userId="c1b42e87-a245-41d7-9082-66ec293c786c" providerId="ADAL" clId="{45B766F3-F1E9-4324-97F4-BBC8B8767789}" dt="2025-06-30T08:33:38.491" v="132" actId="1076"/>
            <ac:spMkLst>
              <pc:docMk/>
              <pc:sldMasterMk cId="3810895255" sldId="2147483648"/>
              <pc:sldLayoutMk cId="3785319630" sldId="2147483674"/>
              <ac:spMk id="17" creationId="{BBBE68CF-3B62-A763-FA90-B49B3FFEDA02}"/>
            </ac:spMkLst>
          </pc:spChg>
          <pc:picChg chg="add del mod ord">
            <ac:chgData name="Frédéric ROZ" userId="c1b42e87-a245-41d7-9082-66ec293c786c" providerId="ADAL" clId="{45B766F3-F1E9-4324-97F4-BBC8B8767789}" dt="2025-06-30T08:27:25.619" v="116" actId="167"/>
            <ac:picMkLst>
              <pc:docMk/>
              <pc:sldMasterMk cId="3810895255" sldId="2147483648"/>
              <pc:sldLayoutMk cId="3785319630" sldId="2147483674"/>
              <ac:picMk id="5" creationId="{686B6612-6BF6-4E27-51D2-1942D88B63C6}"/>
            </ac:picMkLst>
          </pc:picChg>
          <pc:picChg chg="add mod">
            <ac:chgData name="Frédéric ROZ" userId="c1b42e87-a245-41d7-9082-66ec293c786c" providerId="ADAL" clId="{45B766F3-F1E9-4324-97F4-BBC8B8767789}" dt="2025-06-30T08:24:49.282" v="50"/>
            <ac:picMkLst>
              <pc:docMk/>
              <pc:sldMasterMk cId="3810895255" sldId="2147483648"/>
              <pc:sldLayoutMk cId="3785319630" sldId="2147483674"/>
              <ac:picMk id="6" creationId="{424E1A92-4F76-FF65-26E7-FC10149CC768}"/>
            </ac:picMkLst>
          </pc:picChg>
          <pc:picChg chg="add mod">
            <ac:chgData name="Frédéric ROZ" userId="c1b42e87-a245-41d7-9082-66ec293c786c" providerId="ADAL" clId="{45B766F3-F1E9-4324-97F4-BBC8B8767789}" dt="2025-06-30T08:24:49.282" v="50"/>
            <ac:picMkLst>
              <pc:docMk/>
              <pc:sldMasterMk cId="3810895255" sldId="2147483648"/>
              <pc:sldLayoutMk cId="3785319630" sldId="2147483674"/>
              <ac:picMk id="7" creationId="{B01D6224-3190-8543-586A-C0405C86D002}"/>
            </ac:picMkLst>
          </pc:picChg>
          <pc:picChg chg="add del mod">
            <ac:chgData name="Frédéric ROZ" userId="c1b42e87-a245-41d7-9082-66ec293c786c" providerId="ADAL" clId="{45B766F3-F1E9-4324-97F4-BBC8B8767789}" dt="2025-06-30T08:25:53.521" v="66" actId="931"/>
            <ac:picMkLst>
              <pc:docMk/>
              <pc:sldMasterMk cId="3810895255" sldId="2147483648"/>
              <pc:sldLayoutMk cId="3785319630" sldId="2147483674"/>
              <ac:picMk id="11" creationId="{B463CCC8-E785-9BA5-75BF-FFC2AAE18742}"/>
            </ac:picMkLst>
          </pc:picChg>
          <pc:picChg chg="add mod">
            <ac:chgData name="Frédéric ROZ" userId="c1b42e87-a245-41d7-9082-66ec293c786c" providerId="ADAL" clId="{45B766F3-F1E9-4324-97F4-BBC8B8767789}" dt="2025-06-30T08:25:52.584" v="63" actId="931"/>
            <ac:picMkLst>
              <pc:docMk/>
              <pc:sldMasterMk cId="3810895255" sldId="2147483648"/>
              <pc:sldLayoutMk cId="3785319630" sldId="2147483674"/>
              <ac:picMk id="14" creationId="{FF5028E3-6C2A-C802-39E4-A93B0991651C}"/>
            </ac:picMkLst>
          </pc:picChg>
          <pc:picChg chg="add del mod">
            <ac:chgData name="Frédéric ROZ" userId="c1b42e87-a245-41d7-9082-66ec293c786c" providerId="ADAL" clId="{45B766F3-F1E9-4324-97F4-BBC8B8767789}" dt="2025-06-30T08:27:31.605" v="118" actId="478"/>
            <ac:picMkLst>
              <pc:docMk/>
              <pc:sldMasterMk cId="3810895255" sldId="2147483648"/>
              <pc:sldLayoutMk cId="3785319630" sldId="2147483674"/>
              <ac:picMk id="15" creationId="{B0647C5E-4DBB-978E-D29F-CD4DF68EA405}"/>
            </ac:picMkLst>
          </pc:picChg>
          <pc:picChg chg="add del mod">
            <ac:chgData name="Frédéric ROZ" userId="c1b42e87-a245-41d7-9082-66ec293c786c" providerId="ADAL" clId="{45B766F3-F1E9-4324-97F4-BBC8B8767789}" dt="2025-06-30T08:29:56.849" v="131" actId="478"/>
            <ac:picMkLst>
              <pc:docMk/>
              <pc:sldMasterMk cId="3810895255" sldId="2147483648"/>
              <pc:sldLayoutMk cId="3785319630" sldId="2147483674"/>
              <ac:picMk id="16" creationId="{0C71C962-AA2C-3227-80F4-B47C22705189}"/>
            </ac:picMkLst>
          </pc:picChg>
          <pc:picChg chg="add mod ord">
            <ac:chgData name="Frédéric ROZ" userId="c1b42e87-a245-41d7-9082-66ec293c786c" providerId="ADAL" clId="{45B766F3-F1E9-4324-97F4-BBC8B8767789}" dt="2025-06-30T08:29:49.202" v="130" actId="171"/>
            <ac:picMkLst>
              <pc:docMk/>
              <pc:sldMasterMk cId="3810895255" sldId="2147483648"/>
              <pc:sldLayoutMk cId="3785319630" sldId="2147483674"/>
              <ac:picMk id="19" creationId="{473AC0C5-77ED-23E5-B899-20A30152D65B}"/>
            </ac:picMkLst>
          </pc:picChg>
        </pc:sldLayoutChg>
        <pc:sldLayoutChg chg="addSp delSp modSp mod">
          <pc:chgData name="Frédéric ROZ" userId="c1b42e87-a245-41d7-9082-66ec293c786c" providerId="ADAL" clId="{45B766F3-F1E9-4324-97F4-BBC8B8767789}" dt="2025-06-30T08:56:35.306" v="331" actId="1076"/>
          <pc:sldLayoutMkLst>
            <pc:docMk/>
            <pc:sldMasterMk cId="3810895255" sldId="2147483648"/>
            <pc:sldLayoutMk cId="3420099886" sldId="2147483675"/>
          </pc:sldLayoutMkLst>
          <pc:spChg chg="del">
            <ac:chgData name="Frédéric ROZ" userId="c1b42e87-a245-41d7-9082-66ec293c786c" providerId="ADAL" clId="{45B766F3-F1E9-4324-97F4-BBC8B8767789}" dt="2025-06-30T08:36:05.661" v="183" actId="478"/>
            <ac:spMkLst>
              <pc:docMk/>
              <pc:sldMasterMk cId="3810895255" sldId="2147483648"/>
              <pc:sldLayoutMk cId="3420099886" sldId="2147483675"/>
              <ac:spMk id="12" creationId="{54B936FD-B268-40FA-E5BB-1C48B2CCF6A3}"/>
            </ac:spMkLst>
          </pc:spChg>
          <pc:spChg chg="add mod">
            <ac:chgData name="Frédéric ROZ" userId="c1b42e87-a245-41d7-9082-66ec293c786c" providerId="ADAL" clId="{45B766F3-F1E9-4324-97F4-BBC8B8767789}" dt="2025-06-30T08:56:35.306" v="331" actId="1076"/>
            <ac:spMkLst>
              <pc:docMk/>
              <pc:sldMasterMk cId="3810895255" sldId="2147483648"/>
              <pc:sldLayoutMk cId="3420099886" sldId="2147483675"/>
              <ac:spMk id="13" creationId="{DE326470-7EF7-6247-9E28-0D292459B037}"/>
            </ac:spMkLst>
          </pc:spChg>
          <pc:grpChg chg="add mod">
            <ac:chgData name="Frédéric ROZ" userId="c1b42e87-a245-41d7-9082-66ec293c786c" providerId="ADAL" clId="{45B766F3-F1E9-4324-97F4-BBC8B8767789}" dt="2025-06-30T08:36:55.706" v="188" actId="14100"/>
            <ac:grpSpMkLst>
              <pc:docMk/>
              <pc:sldMasterMk cId="3810895255" sldId="2147483648"/>
              <pc:sldLayoutMk cId="3420099886" sldId="2147483675"/>
              <ac:grpSpMk id="14" creationId="{7CF3B599-3407-B6CC-CF5F-28B5A5A64752}"/>
            </ac:grpSpMkLst>
          </pc:grpChg>
          <pc:picChg chg="add mod">
            <ac:chgData name="Frédéric ROZ" userId="c1b42e87-a245-41d7-9082-66ec293c786c" providerId="ADAL" clId="{45B766F3-F1E9-4324-97F4-BBC8B8767789}" dt="2025-06-30T08:36:27.746" v="186" actId="164"/>
            <ac:picMkLst>
              <pc:docMk/>
              <pc:sldMasterMk cId="3810895255" sldId="2147483648"/>
              <pc:sldLayoutMk cId="3420099886" sldId="2147483675"/>
              <ac:picMk id="8" creationId="{8F37E513-E49C-585A-9883-182CF9271D54}"/>
            </ac:picMkLst>
          </pc:picChg>
          <pc:picChg chg="add mod">
            <ac:chgData name="Frédéric ROZ" userId="c1b42e87-a245-41d7-9082-66ec293c786c" providerId="ADAL" clId="{45B766F3-F1E9-4324-97F4-BBC8B8767789}" dt="2025-06-30T08:36:27.746" v="186" actId="164"/>
            <ac:picMkLst>
              <pc:docMk/>
              <pc:sldMasterMk cId="3810895255" sldId="2147483648"/>
              <pc:sldLayoutMk cId="3420099886" sldId="2147483675"/>
              <ac:picMk id="10" creationId="{D81F513A-DFCF-FC05-9846-4ABCF88EC8BF}"/>
            </ac:picMkLst>
          </pc:picChg>
          <pc:picChg chg="del">
            <ac:chgData name="Frédéric ROZ" userId="c1b42e87-a245-41d7-9082-66ec293c786c" providerId="ADAL" clId="{45B766F3-F1E9-4324-97F4-BBC8B8767789}" dt="2025-06-30T08:36:06.533" v="184" actId="478"/>
            <ac:picMkLst>
              <pc:docMk/>
              <pc:sldMasterMk cId="3810895255" sldId="2147483648"/>
              <pc:sldLayoutMk cId="3420099886" sldId="2147483675"/>
              <ac:picMk id="11" creationId="{5D29FA29-3BC3-1CB6-9345-14CB92761F72}"/>
            </ac:picMkLst>
          </pc:picChg>
        </pc:sldLayoutChg>
        <pc:sldLayoutChg chg="add mod modTransition">
          <pc:chgData name="Frédéric ROZ" userId="c1b42e87-a245-41d7-9082-66ec293c786c" providerId="ADAL" clId="{45B766F3-F1E9-4324-97F4-BBC8B8767789}" dt="2025-06-30T08:53:20.307" v="295" actId="2890"/>
          <pc:sldLayoutMkLst>
            <pc:docMk/>
            <pc:sldMasterMk cId="3810895255" sldId="2147483648"/>
            <pc:sldLayoutMk cId="1868539090" sldId="214748367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r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216121-1D61-19F4-1542-CD3991F03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0850" y="0"/>
            <a:ext cx="1514475" cy="15352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170E541-4313-5A70-C33B-92B325646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r="290"/>
          <a:stretch>
            <a:fillRect/>
          </a:stretch>
        </p:blipFill>
        <p:spPr>
          <a:xfrm>
            <a:off x="0" y="408417"/>
            <a:ext cx="3386306" cy="19871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B7C7EA9-CCC2-E6EF-6181-6EC767BF16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 cap="all" baseline="0">
                <a:solidFill>
                  <a:srgbClr val="00008E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pic>
        <p:nvPicPr>
          <p:cNvPr id="5" name="Image 4" descr="Une image contenant texte, Graphiqu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C23214F4-55DF-3EC6-3B1A-2DDF92FEF0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34" y="95291"/>
            <a:ext cx="1683158" cy="91562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8968048-AA64-D67B-174A-FBC0FCCD5841}"/>
              </a:ext>
            </a:extLst>
          </p:cNvPr>
          <p:cNvSpPr txBox="1"/>
          <p:nvPr userDrawn="1"/>
        </p:nvSpPr>
        <p:spPr>
          <a:xfrm>
            <a:off x="333672" y="143094"/>
            <a:ext cx="3276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0" cap="all" baseline="0" dirty="0">
                <a:solidFill>
                  <a:srgbClr val="00008E"/>
                </a:solidFill>
                <a:latin typeface="Aptos" panose="020B0004020202020204" pitchFamily="34" charset="0"/>
              </a:rPr>
              <a:t>Séance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68EB817-C624-4872-7F85-C3ABCE63E28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991744" y="4351968"/>
            <a:ext cx="7749209" cy="4173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Protagoniste #1, affiliation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9FCE826C-91BD-F20C-A445-4CE82A80A2B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991744" y="5082288"/>
            <a:ext cx="7749209" cy="4173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Protagoniste #1, affiliation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220EC6D-42C7-7168-90F3-BABD3033715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02873" y="5820763"/>
            <a:ext cx="6565127" cy="4173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Arbitre, affiliation</a:t>
            </a:r>
          </a:p>
        </p:txBody>
      </p:sp>
    </p:spTree>
    <p:extLst>
      <p:ext uri="{BB962C8B-B14F-4D97-AF65-F5344CB8AC3E}">
        <p14:creationId xmlns:p14="http://schemas.microsoft.com/office/powerpoint/2010/main" val="1853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ésentation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91C7DFA-10A6-B2D3-1703-A954FF2670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Cliquer pour ajouter du 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81AA3C-88B9-30F2-17A0-050E0FBC16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679187"/>
            <a:ext cx="10515600" cy="916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Cliquer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90205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Messag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9BBAC37-3FF7-A5DE-8A4F-A5068C2E6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2371" y="0"/>
            <a:ext cx="962954" cy="97619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C96813F-3229-350B-8455-1C16D5E1CFA7}"/>
              </a:ext>
            </a:extLst>
          </p:cNvPr>
          <p:cNvSpPr txBox="1"/>
          <p:nvPr userDrawn="1"/>
        </p:nvSpPr>
        <p:spPr>
          <a:xfrm>
            <a:off x="1671290" y="1794067"/>
            <a:ext cx="8629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Les 3 messages qui comptent »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6129227-D479-1BAB-5FCC-7017BFC919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40669" y="3220318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#1 - Cliquer pour ajouter du texte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25DD664-2013-B0B7-73D8-E1AD037AA6D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40669" y="4085810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#2 - Cliquer pour ajouter du texte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B669DEC-D97E-AECD-3A6F-4AB4FBFA3F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840669" y="4951302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#3 - Cliquer pour ajouter du texte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244F992-B896-9C8B-0682-BB172C1E9C7D}"/>
              </a:ext>
            </a:extLst>
          </p:cNvPr>
          <p:cNvGrpSpPr/>
          <p:nvPr userDrawn="1"/>
        </p:nvGrpSpPr>
        <p:grpSpPr>
          <a:xfrm>
            <a:off x="8" y="61153"/>
            <a:ext cx="2753011" cy="1874357"/>
            <a:chOff x="0" y="52611"/>
            <a:chExt cx="3441264" cy="234294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F81DE5B-5CE7-ABC4-EB12-9DF5AE796D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3" r="290"/>
            <a:stretch>
              <a:fillRect/>
            </a:stretch>
          </p:blipFill>
          <p:spPr>
            <a:xfrm>
              <a:off x="0" y="408417"/>
              <a:ext cx="3386305" cy="1987140"/>
            </a:xfrm>
            <a:prstGeom prst="rect">
              <a:avLst/>
            </a:prstGeom>
          </p:spPr>
        </p:pic>
        <p:pic>
          <p:nvPicPr>
            <p:cNvPr id="10" name="Image 9" descr="Une image contenant texte, Graphique, capture d’écran, Police&#10;&#10;Le contenu généré par l’IA peut être incorrect.">
              <a:extLst>
                <a:ext uri="{FF2B5EF4-FFF2-40B4-BE49-F238E27FC236}">
                  <a16:creationId xmlns:a16="http://schemas.microsoft.com/office/drawing/2014/main" id="{B2336BE6-DA8C-8C0F-4E8E-61E269C16A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934" y="95291"/>
              <a:ext cx="1683158" cy="915629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6463E2D-2792-68FF-B48B-B5AE4F249F1F}"/>
                </a:ext>
              </a:extLst>
            </p:cNvPr>
            <p:cNvSpPr txBox="1"/>
            <p:nvPr userDrawn="1"/>
          </p:nvSpPr>
          <p:spPr>
            <a:xfrm>
              <a:off x="165044" y="52611"/>
              <a:ext cx="3276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i="0" cap="all" baseline="0" dirty="0">
                  <a:solidFill>
                    <a:srgbClr val="00008E"/>
                  </a:solidFill>
                  <a:latin typeface="Aptos" panose="020B0004020202020204" pitchFamily="34" charset="0"/>
                </a:rPr>
                <a:t>Séance</a:t>
              </a:r>
            </a:p>
          </p:txBody>
        </p:sp>
      </p:grpSp>
      <p:pic>
        <p:nvPicPr>
          <p:cNvPr id="13" name="Image 12" descr="Une image contenant habits, personne, manche, debout&#10;&#10;Le contenu généré par l’IA peut être incorrect.">
            <a:extLst>
              <a:ext uri="{FF2B5EF4-FFF2-40B4-BE49-F238E27FC236}">
                <a16:creationId xmlns:a16="http://schemas.microsoft.com/office/drawing/2014/main" id="{A5CB125D-E716-B6E0-FF6E-4846E39316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2043" y="3976243"/>
            <a:ext cx="1030007" cy="28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re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25E028-39B0-EB91-0A45-97FE43021DF6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capture d’écran, art, nuit&#10;&#10;Le contenu généré par l’IA peut être incorrect.">
            <a:extLst>
              <a:ext uri="{FF2B5EF4-FFF2-40B4-BE49-F238E27FC236}">
                <a16:creationId xmlns:a16="http://schemas.microsoft.com/office/drawing/2014/main" id="{686B6612-6BF6-4E27-51D2-1942D88B63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/>
          <a:stretch>
            <a:fillRect/>
          </a:stretch>
        </p:blipFill>
        <p:spPr>
          <a:xfrm>
            <a:off x="-3811" y="413954"/>
            <a:ext cx="3386306" cy="19716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F216121-1D61-19F4-1542-CD3991F03C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0850" y="0"/>
            <a:ext cx="1514475" cy="1535293"/>
          </a:xfrm>
          <a:prstGeom prst="rect">
            <a:avLst/>
          </a:prstGeom>
        </p:spPr>
      </p:pic>
      <p:pic>
        <p:nvPicPr>
          <p:cNvPr id="19" name="Image 18" descr="Une image contenant texte, Graphique, ligne, Police&#10;&#10;Le contenu généré par l’IA peut être incorrect.">
            <a:extLst>
              <a:ext uri="{FF2B5EF4-FFF2-40B4-BE49-F238E27FC236}">
                <a16:creationId xmlns:a16="http://schemas.microsoft.com/office/drawing/2014/main" id="{473AC0C5-77ED-23E5-B899-20A30152D6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92" y="94397"/>
            <a:ext cx="1684800" cy="91652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BBE68CF-3B62-A763-FA90-B49B3FFEDA02}"/>
              </a:ext>
            </a:extLst>
          </p:cNvPr>
          <p:cNvSpPr txBox="1"/>
          <p:nvPr userDrawn="1"/>
        </p:nvSpPr>
        <p:spPr>
          <a:xfrm>
            <a:off x="333672" y="143094"/>
            <a:ext cx="3276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0" cap="all" baseline="0" dirty="0">
                <a:solidFill>
                  <a:schemeClr val="bg1"/>
                </a:solidFill>
                <a:latin typeface="Aptos" panose="020B0004020202020204" pitchFamily="34" charset="0"/>
              </a:rPr>
              <a:t>Séance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2976D21-59E2-F3D6-3D58-72E3C737C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7B3ED22-2BF6-57DC-26AC-81B733ECA47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991744" y="4351968"/>
            <a:ext cx="7749209" cy="4173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Protagoniste #1, affiliation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291D9A4-58E8-3DC9-CF56-7542B580629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991744" y="5082288"/>
            <a:ext cx="7749209" cy="4173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Protagoniste #1, affiliation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83BB4213-802B-339C-CEC0-C65CB3BFE91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14191" y="5820763"/>
            <a:ext cx="6453809" cy="4173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Arbitre, affiliation</a:t>
            </a:r>
          </a:p>
        </p:txBody>
      </p:sp>
    </p:spTree>
    <p:extLst>
      <p:ext uri="{BB962C8B-B14F-4D97-AF65-F5344CB8AC3E}">
        <p14:creationId xmlns:p14="http://schemas.microsoft.com/office/powerpoint/2010/main" val="378531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ésentation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930D10-C638-6DA6-B7A0-53060008606A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925252-8AC6-4667-556A-F95B260602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Cliquer pour ajouter du texte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F3662D5-DB97-A341-4658-9D1310F9E5D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679187"/>
            <a:ext cx="10515600" cy="916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CCECFF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Cliquer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37919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Messages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ECFFF2-0094-DAD3-334C-8090F256DE10}"/>
              </a:ext>
            </a:extLst>
          </p:cNvPr>
          <p:cNvSpPr/>
          <p:nvPr userDrawn="1"/>
        </p:nvSpPr>
        <p:spPr>
          <a:xfrm>
            <a:off x="0" y="-27560"/>
            <a:ext cx="12192000" cy="68855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96813F-3229-350B-8455-1C16D5E1CFA7}"/>
              </a:ext>
            </a:extLst>
          </p:cNvPr>
          <p:cNvSpPr txBox="1"/>
          <p:nvPr userDrawn="1"/>
        </p:nvSpPr>
        <p:spPr>
          <a:xfrm>
            <a:off x="1671290" y="1794067"/>
            <a:ext cx="8629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aseline="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Les 3 messages qui comptent »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6129227-D479-1BAB-5FCC-7017BFC919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40669" y="3220318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#1 - Cliquer pour ajouter du texte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25DD664-2013-B0B7-73D8-E1AD037AA6D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40669" y="4085810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#2 - Cliquer pour ajouter du texte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B669DEC-D97E-AECD-3A6F-4AB4FBFA3F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840669" y="4951302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#3 - Cliquer pour ajouter du texte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0C80DD-F0AC-9506-3DB0-0D6698CA77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9032" y="27560"/>
            <a:ext cx="945480" cy="948631"/>
          </a:xfrm>
          <a:prstGeom prst="rect">
            <a:avLst/>
          </a:prstGeom>
        </p:spPr>
      </p:pic>
      <p:pic>
        <p:nvPicPr>
          <p:cNvPr id="4" name="Image 3" descr="Une image contenant habits, personne, manche, debout&#10;&#10;Le contenu généré par l’IA peut être incorrect.">
            <a:extLst>
              <a:ext uri="{FF2B5EF4-FFF2-40B4-BE49-F238E27FC236}">
                <a16:creationId xmlns:a16="http://schemas.microsoft.com/office/drawing/2014/main" id="{2D052276-F308-7B91-E7AB-3CFEA237F3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043" y="3976243"/>
            <a:ext cx="1030007" cy="2850952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7CF3B599-3407-B6CC-CF5F-28B5A5A64752}"/>
              </a:ext>
            </a:extLst>
          </p:cNvPr>
          <p:cNvGrpSpPr/>
          <p:nvPr userDrawn="1"/>
        </p:nvGrpSpPr>
        <p:grpSpPr>
          <a:xfrm>
            <a:off x="-3811" y="63593"/>
            <a:ext cx="2754067" cy="1871018"/>
            <a:chOff x="-3811" y="56042"/>
            <a:chExt cx="3446218" cy="2329587"/>
          </a:xfrm>
        </p:grpSpPr>
        <p:pic>
          <p:nvPicPr>
            <p:cNvPr id="8" name="Image 7" descr="Une image contenant capture d’écran, art, nuit&#10;&#10;Le contenu généré par l’IA peut être incorrect.">
              <a:extLst>
                <a:ext uri="{FF2B5EF4-FFF2-40B4-BE49-F238E27FC236}">
                  <a16:creationId xmlns:a16="http://schemas.microsoft.com/office/drawing/2014/main" id="{8F37E513-E49C-585A-9883-182CF9271D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9"/>
            <a:stretch>
              <a:fillRect/>
            </a:stretch>
          </p:blipFill>
          <p:spPr>
            <a:xfrm>
              <a:off x="-3811" y="413954"/>
              <a:ext cx="3386306" cy="1971675"/>
            </a:xfrm>
            <a:prstGeom prst="rect">
              <a:avLst/>
            </a:prstGeom>
          </p:spPr>
        </p:pic>
        <p:pic>
          <p:nvPicPr>
            <p:cNvPr id="10" name="Image 9" descr="Une image contenant texte, Graphique, ligne, Police&#10;&#10;Le contenu généré par l’IA peut être incorrect.">
              <a:extLst>
                <a:ext uri="{FF2B5EF4-FFF2-40B4-BE49-F238E27FC236}">
                  <a16:creationId xmlns:a16="http://schemas.microsoft.com/office/drawing/2014/main" id="{D81F513A-DFCF-FC05-9846-4ABCF88EC8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92" y="94397"/>
              <a:ext cx="1684800" cy="916523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E326470-7EF7-6247-9E28-0D292459B037}"/>
                </a:ext>
              </a:extLst>
            </p:cNvPr>
            <p:cNvSpPr txBox="1"/>
            <p:nvPr userDrawn="1"/>
          </p:nvSpPr>
          <p:spPr>
            <a:xfrm>
              <a:off x="166186" y="56042"/>
              <a:ext cx="32762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i="0" cap="all" baseline="0" dirty="0">
                  <a:solidFill>
                    <a:schemeClr val="bg1"/>
                  </a:solidFill>
                  <a:latin typeface="Aptos" panose="020B0004020202020204" pitchFamily="34" charset="0"/>
                </a:rPr>
                <a:t>Séance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009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9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4" r:id="rId4"/>
    <p:sldLayoutId id="2147483651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4AE26-757C-448B-2337-3C7A5C1AB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1F1857-B73F-8223-8146-30B816D28A3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362993-580C-C141-F515-AC35658F331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D56E57D-AC0A-EB61-157A-FCBBD11B8A1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084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4D0565D-4639-F71F-7A11-25E7C309D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FCF5ED-1A1D-28ED-798A-3CA888C1AA3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406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16C0875-913A-1077-84B4-6C6004011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B96F5E-D834-8868-EB1F-2B986271966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2DEF5E-473B-9183-065C-7D556526102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166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E133D-0291-B372-04C5-B27934DE3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4378DA-3788-6515-95D7-4C9B120E1B6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5428BA-7FED-ADBD-AA72-19EC3862897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26CB5EB-800F-CD65-5DA1-DDF2BA22BC6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983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960A8B6-1A0C-62B1-9D67-16CA9AF62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9628AD-162D-B085-2059-1410A7F7062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30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5BC2B25-50CB-5FF8-2A7D-9350D6AB5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8D2E6C-E42B-A5E7-2D6A-277397E2E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C4D32E-F07E-3263-827D-0C43502904C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6091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F08F6E397CC243A67A87D10A71472E" ma:contentTypeVersion="14" ma:contentTypeDescription="Crée un document." ma:contentTypeScope="" ma:versionID="4b9b5f5abecdb5e64f027939ccd65664">
  <xsd:schema xmlns:xsd="http://www.w3.org/2001/XMLSchema" xmlns:xs="http://www.w3.org/2001/XMLSchema" xmlns:p="http://schemas.microsoft.com/office/2006/metadata/properties" xmlns:ns2="9acc5dda-40dd-4bcd-bb74-dc686e2e84f1" xmlns:ns3="5849ec2d-06dd-4db5-9d64-1315ff464249" targetNamespace="http://schemas.microsoft.com/office/2006/metadata/properties" ma:root="true" ma:fieldsID="d6ac8904a9432d8162f97569521fc87f" ns2:_="" ns3:_="">
    <xsd:import namespace="9acc5dda-40dd-4bcd-bb74-dc686e2e84f1"/>
    <xsd:import namespace="5849ec2d-06dd-4db5-9d64-1315ff4642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c5dda-40dd-4bcd-bb74-dc686e2e84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f0d323a9-f738-49df-808b-b7f7b5b978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9ec2d-06dd-4db5-9d64-1315ff4642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f16d234-c073-4b72-9d21-33ba24194991}" ma:internalName="TaxCatchAll" ma:showField="CatchAllData" ma:web="5849ec2d-06dd-4db5-9d64-1315ff464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cc5dda-40dd-4bcd-bb74-dc686e2e84f1">
      <Terms xmlns="http://schemas.microsoft.com/office/infopath/2007/PartnerControls"/>
    </lcf76f155ced4ddcb4097134ff3c332f>
    <TaxCatchAll xmlns="5849ec2d-06dd-4db5-9d64-1315ff464249" xsi:nil="true"/>
  </documentManagement>
</p:properties>
</file>

<file path=customXml/itemProps1.xml><?xml version="1.0" encoding="utf-8"?>
<ds:datastoreItem xmlns:ds="http://schemas.openxmlformats.org/officeDocument/2006/customXml" ds:itemID="{3E276600-8DFC-49B4-9816-1F2CE63C3CCC}"/>
</file>

<file path=customXml/itemProps2.xml><?xml version="1.0" encoding="utf-8"?>
<ds:datastoreItem xmlns:ds="http://schemas.openxmlformats.org/officeDocument/2006/customXml" ds:itemID="{9682CAE1-CD59-45E2-B190-E9F3889D509B}"/>
</file>

<file path=customXml/itemProps3.xml><?xml version="1.0" encoding="utf-8"?>
<ds:datastoreItem xmlns:ds="http://schemas.openxmlformats.org/officeDocument/2006/customXml" ds:itemID="{25E66478-737B-4B18-9F4C-39AAFE527E20}"/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Aptos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Frédéric ROZ</dc:creator>
  <cp:lastModifiedBy>Frédéric ROZ</cp:lastModifiedBy>
  <cp:revision>1</cp:revision>
  <dcterms:created xsi:type="dcterms:W3CDTF">2025-06-27T11:50:53Z</dcterms:created>
  <dcterms:modified xsi:type="dcterms:W3CDTF">2025-06-30T08:57:28Z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0x010100BCF08F6E397CC243A67A87D10A71472E</vt:lpwstr>
  </property>
</Properties>
</file>